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 id="2147483682" r:id="rId2"/>
  </p:sldMasterIdLst>
  <p:notesMasterIdLst>
    <p:notesMasterId r:id="rId13"/>
  </p:notesMasterIdLst>
  <p:sldIdLst>
    <p:sldId id="256" r:id="rId3"/>
    <p:sldId id="308" r:id="rId4"/>
    <p:sldId id="329" r:id="rId5"/>
    <p:sldId id="330" r:id="rId6"/>
    <p:sldId id="331" r:id="rId7"/>
    <p:sldId id="332" r:id="rId8"/>
    <p:sldId id="333" r:id="rId9"/>
    <p:sldId id="334" r:id="rId10"/>
    <p:sldId id="335" r:id="rId11"/>
    <p:sldId id="336" r:id="rId12"/>
  </p:sldIdLst>
  <p:sldSz cx="9144000" cy="5143500" type="screen16x9"/>
  <p:notesSz cx="6735763" cy="9866313"/>
  <p:embeddedFontLst>
    <p:embeddedFont>
      <p:font typeface="Franklin Gothic Book" panose="020B0503020102020204" pitchFamily="34" charset="0"/>
      <p:regular r:id="rId14"/>
      <p:italic r:id="rId15"/>
    </p:embeddedFont>
    <p:embeddedFont>
      <p:font typeface="Lato" panose="020F0502020204030203" pitchFamily="34" charset="0"/>
      <p:regular r:id="rId16"/>
      <p:bold r:id="rId17"/>
      <p:italic r:id="rId18"/>
      <p:boldItalic r:id="rId19"/>
    </p:embeddedFont>
    <p:embeddedFont>
      <p:font typeface="Raleway" pitchFamily="2" charset="0"/>
      <p:regular r:id="rId20"/>
      <p:bold r:id="rId21"/>
      <p:italic r:id="rId22"/>
      <p:boldItalic r:id="rId23"/>
    </p:embeddedFont>
    <p:embeddedFont>
      <p:font typeface="Tahoma" panose="020B0604030504040204" pitchFamily="34" charset="0"/>
      <p:regular r:id="rId24"/>
      <p:bold r:id="rId25"/>
    </p:embeddedFont>
    <p:embeddedFont>
      <p:font typeface="Tw Cen MT" panose="020B0602020104020603"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5FCB69-3C43-4FE0-8D7C-70B9077380ED}" v="6" dt="2023-01-27T13:48:14.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17" autoAdjust="0"/>
  </p:normalViewPr>
  <p:slideViewPr>
    <p:cSldViewPr snapToGrid="0">
      <p:cViewPr varScale="1">
        <p:scale>
          <a:sx n="112" d="100"/>
          <a:sy n="112" d="100"/>
        </p:scale>
        <p:origin x="987" y="59"/>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na Berntling" userId="3a068285-5cc7-41d5-a1b0-b9637533c9fb" providerId="ADAL" clId="{C85FCB69-3C43-4FE0-8D7C-70B9077380ED}"/>
    <pc:docChg chg="undo custSel addSld delSld modSld modMainMaster">
      <pc:chgData name="Susanna Berntling" userId="3a068285-5cc7-41d5-a1b0-b9637533c9fb" providerId="ADAL" clId="{C85FCB69-3C43-4FE0-8D7C-70B9077380ED}" dt="2023-01-27T13:48:22.566" v="364" actId="1076"/>
      <pc:docMkLst>
        <pc:docMk/>
      </pc:docMkLst>
      <pc:sldChg chg="addSp delSp modSp mod">
        <pc:chgData name="Susanna Berntling" userId="3a068285-5cc7-41d5-a1b0-b9637533c9fb" providerId="ADAL" clId="{C85FCB69-3C43-4FE0-8D7C-70B9077380ED}" dt="2023-01-27T13:48:22.566" v="364" actId="1076"/>
        <pc:sldMkLst>
          <pc:docMk/>
          <pc:sldMk cId="0" sldId="256"/>
        </pc:sldMkLst>
        <pc:spChg chg="mod">
          <ac:chgData name="Susanna Berntling" userId="3a068285-5cc7-41d5-a1b0-b9637533c9fb" providerId="ADAL" clId="{C85FCB69-3C43-4FE0-8D7C-70B9077380ED}" dt="2023-01-27T13:48:22.566" v="364" actId="1076"/>
          <ac:spMkLst>
            <pc:docMk/>
            <pc:sldMk cId="0" sldId="256"/>
            <ac:spMk id="176" creationId="{00000000-0000-0000-0000-000000000000}"/>
          </ac:spMkLst>
        </pc:spChg>
        <pc:spChg chg="add del mod">
          <ac:chgData name="Susanna Berntling" userId="3a068285-5cc7-41d5-a1b0-b9637533c9fb" providerId="ADAL" clId="{C85FCB69-3C43-4FE0-8D7C-70B9077380ED}" dt="2023-01-27T13:48:22.566" v="364" actId="1076"/>
          <ac:spMkLst>
            <pc:docMk/>
            <pc:sldMk cId="0" sldId="256"/>
            <ac:spMk id="177" creationId="{00000000-0000-0000-0000-000000000000}"/>
          </ac:spMkLst>
        </pc:spChg>
      </pc:sldChg>
      <pc:sldChg chg="del">
        <pc:chgData name="Susanna Berntling" userId="3a068285-5cc7-41d5-a1b0-b9637533c9fb" providerId="ADAL" clId="{C85FCB69-3C43-4FE0-8D7C-70B9077380ED}" dt="2023-01-27T13:22:38.715" v="0" actId="47"/>
        <pc:sldMkLst>
          <pc:docMk/>
          <pc:sldMk cId="2729624694" sldId="257"/>
        </pc:sldMkLst>
      </pc:sldChg>
      <pc:sldChg chg="del">
        <pc:chgData name="Susanna Berntling" userId="3a068285-5cc7-41d5-a1b0-b9637533c9fb" providerId="ADAL" clId="{C85FCB69-3C43-4FE0-8D7C-70B9077380ED}" dt="2023-01-27T13:23:50.373" v="53" actId="2696"/>
        <pc:sldMkLst>
          <pc:docMk/>
          <pc:sldMk cId="0" sldId="258"/>
        </pc:sldMkLst>
      </pc:sldChg>
      <pc:sldChg chg="del">
        <pc:chgData name="Susanna Berntling" userId="3a068285-5cc7-41d5-a1b0-b9637533c9fb" providerId="ADAL" clId="{C85FCB69-3C43-4FE0-8D7C-70B9077380ED}" dt="2023-01-27T13:22:38.715" v="0" actId="47"/>
        <pc:sldMkLst>
          <pc:docMk/>
          <pc:sldMk cId="702462199" sldId="260"/>
        </pc:sldMkLst>
      </pc:sldChg>
      <pc:sldChg chg="del">
        <pc:chgData name="Susanna Berntling" userId="3a068285-5cc7-41d5-a1b0-b9637533c9fb" providerId="ADAL" clId="{C85FCB69-3C43-4FE0-8D7C-70B9077380ED}" dt="2023-01-27T13:22:38.715" v="0" actId="47"/>
        <pc:sldMkLst>
          <pc:docMk/>
          <pc:sldMk cId="3215600146" sldId="261"/>
        </pc:sldMkLst>
      </pc:sldChg>
      <pc:sldChg chg="del">
        <pc:chgData name="Susanna Berntling" userId="3a068285-5cc7-41d5-a1b0-b9637533c9fb" providerId="ADAL" clId="{C85FCB69-3C43-4FE0-8D7C-70B9077380ED}" dt="2023-01-27T13:22:38.715" v="0" actId="47"/>
        <pc:sldMkLst>
          <pc:docMk/>
          <pc:sldMk cId="3550125008" sldId="266"/>
        </pc:sldMkLst>
      </pc:sldChg>
      <pc:sldChg chg="del">
        <pc:chgData name="Susanna Berntling" userId="3a068285-5cc7-41d5-a1b0-b9637533c9fb" providerId="ADAL" clId="{C85FCB69-3C43-4FE0-8D7C-70B9077380ED}" dt="2023-01-27T13:22:38.715" v="0" actId="47"/>
        <pc:sldMkLst>
          <pc:docMk/>
          <pc:sldMk cId="3107533875" sldId="307"/>
        </pc:sldMkLst>
      </pc:sldChg>
      <pc:sldChg chg="addSp delSp modSp del mod">
        <pc:chgData name="Susanna Berntling" userId="3a068285-5cc7-41d5-a1b0-b9637533c9fb" providerId="ADAL" clId="{C85FCB69-3C43-4FE0-8D7C-70B9077380ED}" dt="2023-01-27T13:35:02.646" v="165" actId="1076"/>
        <pc:sldMkLst>
          <pc:docMk/>
          <pc:sldMk cId="3949376042" sldId="308"/>
        </pc:sldMkLst>
        <pc:spChg chg="mod">
          <ac:chgData name="Susanna Berntling" userId="3a068285-5cc7-41d5-a1b0-b9637533c9fb" providerId="ADAL" clId="{C85FCB69-3C43-4FE0-8D7C-70B9077380ED}" dt="2023-01-27T13:27:14.283" v="104" actId="20577"/>
          <ac:spMkLst>
            <pc:docMk/>
            <pc:sldMk cId="3949376042" sldId="308"/>
            <ac:spMk id="2" creationId="{E37E9588-53B8-1A25-014F-E151AA187642}"/>
          </ac:spMkLst>
        </pc:spChg>
        <pc:spChg chg="add mod">
          <ac:chgData name="Susanna Berntling" userId="3a068285-5cc7-41d5-a1b0-b9637533c9fb" providerId="ADAL" clId="{C85FCB69-3C43-4FE0-8D7C-70B9077380ED}" dt="2023-01-27T13:27:02.161" v="100" actId="1076"/>
          <ac:spMkLst>
            <pc:docMk/>
            <pc:sldMk cId="3949376042" sldId="308"/>
            <ac:spMk id="4" creationId="{36D6B7D6-2D7F-2A9E-2BBC-3A9C569B7577}"/>
          </ac:spMkLst>
        </pc:spChg>
        <pc:grpChg chg="del">
          <ac:chgData name="Susanna Berntling" userId="3a068285-5cc7-41d5-a1b0-b9637533c9fb" providerId="ADAL" clId="{C85FCB69-3C43-4FE0-8D7C-70B9077380ED}" dt="2023-01-27T13:25:46.724" v="60" actId="478"/>
          <ac:grpSpMkLst>
            <pc:docMk/>
            <pc:sldMk cId="3949376042" sldId="308"/>
            <ac:grpSpMk id="20" creationId="{0468C17D-8B41-45B2-AE22-2DBD3970505D}"/>
          </ac:grpSpMkLst>
        </pc:grpChg>
        <pc:picChg chg="add del mod">
          <ac:chgData name="Susanna Berntling" userId="3a068285-5cc7-41d5-a1b0-b9637533c9fb" providerId="ADAL" clId="{C85FCB69-3C43-4FE0-8D7C-70B9077380ED}" dt="2023-01-27T13:30:13.867" v="105" actId="478"/>
          <ac:picMkLst>
            <pc:docMk/>
            <pc:sldMk cId="3949376042" sldId="308"/>
            <ac:picMk id="5" creationId="{59C4AA08-7EAF-33DC-5E6C-50577507B6A1}"/>
          </ac:picMkLst>
        </pc:picChg>
        <pc:picChg chg="add mod modCrop">
          <ac:chgData name="Susanna Berntling" userId="3a068285-5cc7-41d5-a1b0-b9637533c9fb" providerId="ADAL" clId="{C85FCB69-3C43-4FE0-8D7C-70B9077380ED}" dt="2023-01-27T13:35:02.646" v="165" actId="1076"/>
          <ac:picMkLst>
            <pc:docMk/>
            <pc:sldMk cId="3949376042" sldId="308"/>
            <ac:picMk id="7" creationId="{EDF0044D-2310-5B77-E989-E7E23A9F2FFB}"/>
          </ac:picMkLst>
        </pc:picChg>
      </pc:sldChg>
      <pc:sldChg chg="del">
        <pc:chgData name="Susanna Berntling" userId="3a068285-5cc7-41d5-a1b0-b9637533c9fb" providerId="ADAL" clId="{C85FCB69-3C43-4FE0-8D7C-70B9077380ED}" dt="2023-01-27T13:22:38.715" v="0" actId="47"/>
        <pc:sldMkLst>
          <pc:docMk/>
          <pc:sldMk cId="4096146994" sldId="310"/>
        </pc:sldMkLst>
      </pc:sldChg>
      <pc:sldChg chg="del">
        <pc:chgData name="Susanna Berntling" userId="3a068285-5cc7-41d5-a1b0-b9637533c9fb" providerId="ADAL" clId="{C85FCB69-3C43-4FE0-8D7C-70B9077380ED}" dt="2023-01-27T13:22:38.715" v="0" actId="47"/>
        <pc:sldMkLst>
          <pc:docMk/>
          <pc:sldMk cId="4160396747" sldId="311"/>
        </pc:sldMkLst>
      </pc:sldChg>
      <pc:sldChg chg="del">
        <pc:chgData name="Susanna Berntling" userId="3a068285-5cc7-41d5-a1b0-b9637533c9fb" providerId="ADAL" clId="{C85FCB69-3C43-4FE0-8D7C-70B9077380ED}" dt="2023-01-27T13:39:54.344" v="254" actId="47"/>
        <pc:sldMkLst>
          <pc:docMk/>
          <pc:sldMk cId="1774652391" sldId="312"/>
        </pc:sldMkLst>
      </pc:sldChg>
      <pc:sldChg chg="del">
        <pc:chgData name="Susanna Berntling" userId="3a068285-5cc7-41d5-a1b0-b9637533c9fb" providerId="ADAL" clId="{C85FCB69-3C43-4FE0-8D7C-70B9077380ED}" dt="2023-01-27T13:22:38.715" v="0" actId="47"/>
        <pc:sldMkLst>
          <pc:docMk/>
          <pc:sldMk cId="4145513348" sldId="312"/>
        </pc:sldMkLst>
      </pc:sldChg>
      <pc:sldChg chg="del">
        <pc:chgData name="Susanna Berntling" userId="3a068285-5cc7-41d5-a1b0-b9637533c9fb" providerId="ADAL" clId="{C85FCB69-3C43-4FE0-8D7C-70B9077380ED}" dt="2023-01-27T13:22:38.715" v="0" actId="47"/>
        <pc:sldMkLst>
          <pc:docMk/>
          <pc:sldMk cId="754466573" sldId="313"/>
        </pc:sldMkLst>
      </pc:sldChg>
      <pc:sldChg chg="del">
        <pc:chgData name="Susanna Berntling" userId="3a068285-5cc7-41d5-a1b0-b9637533c9fb" providerId="ADAL" clId="{C85FCB69-3C43-4FE0-8D7C-70B9077380ED}" dt="2023-01-27T13:40:33.605" v="264" actId="47"/>
        <pc:sldMkLst>
          <pc:docMk/>
          <pc:sldMk cId="2047441336" sldId="313"/>
        </pc:sldMkLst>
      </pc:sldChg>
      <pc:sldChg chg="del">
        <pc:chgData name="Susanna Berntling" userId="3a068285-5cc7-41d5-a1b0-b9637533c9fb" providerId="ADAL" clId="{C85FCB69-3C43-4FE0-8D7C-70B9077380ED}" dt="2023-01-27T13:41:06.911" v="272" actId="47"/>
        <pc:sldMkLst>
          <pc:docMk/>
          <pc:sldMk cId="846180180" sldId="314"/>
        </pc:sldMkLst>
      </pc:sldChg>
      <pc:sldChg chg="del">
        <pc:chgData name="Susanna Berntling" userId="3a068285-5cc7-41d5-a1b0-b9637533c9fb" providerId="ADAL" clId="{C85FCB69-3C43-4FE0-8D7C-70B9077380ED}" dt="2023-01-27T13:22:38.715" v="0" actId="47"/>
        <pc:sldMkLst>
          <pc:docMk/>
          <pc:sldMk cId="1333600428" sldId="314"/>
        </pc:sldMkLst>
      </pc:sldChg>
      <pc:sldChg chg="modSp del mod">
        <pc:chgData name="Susanna Berntling" userId="3a068285-5cc7-41d5-a1b0-b9637533c9fb" providerId="ADAL" clId="{C85FCB69-3C43-4FE0-8D7C-70B9077380ED}" dt="2023-01-27T13:43:32.976" v="346" actId="47"/>
        <pc:sldMkLst>
          <pc:docMk/>
          <pc:sldMk cId="4283604865" sldId="323"/>
        </pc:sldMkLst>
        <pc:spChg chg="mod">
          <ac:chgData name="Susanna Berntling" userId="3a068285-5cc7-41d5-a1b0-b9637533c9fb" providerId="ADAL" clId="{C85FCB69-3C43-4FE0-8D7C-70B9077380ED}" dt="2023-01-27T13:22:59.594" v="5" actId="27636"/>
          <ac:spMkLst>
            <pc:docMk/>
            <pc:sldMk cId="4283604865" sldId="323"/>
            <ac:spMk id="36867" creationId="{00000000-0000-0000-0000-000000000000}"/>
          </ac:spMkLst>
        </pc:spChg>
      </pc:sldChg>
      <pc:sldChg chg="delSp modSp del mod">
        <pc:chgData name="Susanna Berntling" userId="3a068285-5cc7-41d5-a1b0-b9637533c9fb" providerId="ADAL" clId="{C85FCB69-3C43-4FE0-8D7C-70B9077380ED}" dt="2023-01-27T13:35:23.754" v="179" actId="47"/>
        <pc:sldMkLst>
          <pc:docMk/>
          <pc:sldMk cId="705890897" sldId="324"/>
        </pc:sldMkLst>
        <pc:spChg chg="mod">
          <ac:chgData name="Susanna Berntling" userId="3a068285-5cc7-41d5-a1b0-b9637533c9fb" providerId="ADAL" clId="{C85FCB69-3C43-4FE0-8D7C-70B9077380ED}" dt="2023-01-27T13:24:04.234" v="54" actId="1076"/>
          <ac:spMkLst>
            <pc:docMk/>
            <pc:sldMk cId="705890897" sldId="324"/>
            <ac:spMk id="3" creationId="{00000000-0000-0000-0000-000000000000}"/>
          </ac:spMkLst>
        </pc:spChg>
        <pc:spChg chg="del mod">
          <ac:chgData name="Susanna Berntling" userId="3a068285-5cc7-41d5-a1b0-b9637533c9fb" providerId="ADAL" clId="{C85FCB69-3C43-4FE0-8D7C-70B9077380ED}" dt="2023-01-27T13:26:04.326" v="75"/>
          <ac:spMkLst>
            <pc:docMk/>
            <pc:sldMk cId="705890897" sldId="324"/>
            <ac:spMk id="7" creationId="{00000000-0000-0000-0000-000000000000}"/>
          </ac:spMkLst>
        </pc:spChg>
        <pc:picChg chg="mod">
          <ac:chgData name="Susanna Berntling" userId="3a068285-5cc7-41d5-a1b0-b9637533c9fb" providerId="ADAL" clId="{C85FCB69-3C43-4FE0-8D7C-70B9077380ED}" dt="2023-01-27T13:24:15.242" v="56" actId="1076"/>
          <ac:picMkLst>
            <pc:docMk/>
            <pc:sldMk cId="705890897" sldId="324"/>
            <ac:picMk id="8" creationId="{00000000-0000-0000-0000-000000000000}"/>
          </ac:picMkLst>
        </pc:picChg>
      </pc:sldChg>
      <pc:sldChg chg="modSp del mod">
        <pc:chgData name="Susanna Berntling" userId="3a068285-5cc7-41d5-a1b0-b9637533c9fb" providerId="ADAL" clId="{C85FCB69-3C43-4FE0-8D7C-70B9077380ED}" dt="2023-01-27T13:35:23.754" v="179" actId="47"/>
        <pc:sldMkLst>
          <pc:docMk/>
          <pc:sldMk cId="4005943553" sldId="325"/>
        </pc:sldMkLst>
        <pc:spChg chg="mod">
          <ac:chgData name="Susanna Berntling" userId="3a068285-5cc7-41d5-a1b0-b9637533c9fb" providerId="ADAL" clId="{C85FCB69-3C43-4FE0-8D7C-70B9077380ED}" dt="2023-01-27T13:31:32.795" v="134" actId="20577"/>
          <ac:spMkLst>
            <pc:docMk/>
            <pc:sldMk cId="4005943553" sldId="325"/>
            <ac:spMk id="10" creationId="{00000000-0000-0000-0000-000000000000}"/>
          </ac:spMkLst>
        </pc:spChg>
      </pc:sldChg>
      <pc:sldChg chg="del">
        <pc:chgData name="Susanna Berntling" userId="3a068285-5cc7-41d5-a1b0-b9637533c9fb" providerId="ADAL" clId="{C85FCB69-3C43-4FE0-8D7C-70B9077380ED}" dt="2023-01-27T13:37:12.073" v="199" actId="47"/>
        <pc:sldMkLst>
          <pc:docMk/>
          <pc:sldMk cId="1477458653" sldId="326"/>
        </pc:sldMkLst>
      </pc:sldChg>
      <pc:sldChg chg="del">
        <pc:chgData name="Susanna Berntling" userId="3a068285-5cc7-41d5-a1b0-b9637533c9fb" providerId="ADAL" clId="{C85FCB69-3C43-4FE0-8D7C-70B9077380ED}" dt="2023-01-27T13:37:49.082" v="215" actId="47"/>
        <pc:sldMkLst>
          <pc:docMk/>
          <pc:sldMk cId="3076430858" sldId="327"/>
        </pc:sldMkLst>
      </pc:sldChg>
      <pc:sldChg chg="del">
        <pc:chgData name="Susanna Berntling" userId="3a068285-5cc7-41d5-a1b0-b9637533c9fb" providerId="ADAL" clId="{C85FCB69-3C43-4FE0-8D7C-70B9077380ED}" dt="2023-01-27T13:39:19.438" v="238" actId="47"/>
        <pc:sldMkLst>
          <pc:docMk/>
          <pc:sldMk cId="495448692" sldId="328"/>
        </pc:sldMkLst>
      </pc:sldChg>
      <pc:sldChg chg="addSp delSp modSp add mod">
        <pc:chgData name="Susanna Berntling" userId="3a068285-5cc7-41d5-a1b0-b9637533c9fb" providerId="ADAL" clId="{C85FCB69-3C43-4FE0-8D7C-70B9077380ED}" dt="2023-01-27T13:35:16.350" v="178" actId="20577"/>
        <pc:sldMkLst>
          <pc:docMk/>
          <pc:sldMk cId="753689077" sldId="329"/>
        </pc:sldMkLst>
        <pc:spChg chg="mod">
          <ac:chgData name="Susanna Berntling" userId="3a068285-5cc7-41d5-a1b0-b9637533c9fb" providerId="ADAL" clId="{C85FCB69-3C43-4FE0-8D7C-70B9077380ED}" dt="2023-01-27T13:35:16.350" v="178" actId="20577"/>
          <ac:spMkLst>
            <pc:docMk/>
            <pc:sldMk cId="753689077" sldId="329"/>
            <ac:spMk id="2" creationId="{E37E9588-53B8-1A25-014F-E151AA187642}"/>
          </ac:spMkLst>
        </pc:spChg>
        <pc:spChg chg="mod">
          <ac:chgData name="Susanna Berntling" userId="3a068285-5cc7-41d5-a1b0-b9637533c9fb" providerId="ADAL" clId="{C85FCB69-3C43-4FE0-8D7C-70B9077380ED}" dt="2023-01-27T13:32:17.935" v="149" actId="1076"/>
          <ac:spMkLst>
            <pc:docMk/>
            <pc:sldMk cId="753689077" sldId="329"/>
            <ac:spMk id="4" creationId="{36D6B7D6-2D7F-2A9E-2BBC-3A9C569B7577}"/>
          </ac:spMkLst>
        </pc:spChg>
        <pc:picChg chg="add del">
          <ac:chgData name="Susanna Berntling" userId="3a068285-5cc7-41d5-a1b0-b9637533c9fb" providerId="ADAL" clId="{C85FCB69-3C43-4FE0-8D7C-70B9077380ED}" dt="2023-01-27T13:31:14.548" v="127" actId="22"/>
          <ac:picMkLst>
            <pc:docMk/>
            <pc:sldMk cId="753689077" sldId="329"/>
            <ac:picMk id="5" creationId="{4E4AB637-4E06-A67E-374D-9555ACF68894}"/>
          </ac:picMkLst>
        </pc:picChg>
        <pc:picChg chg="del">
          <ac:chgData name="Susanna Berntling" userId="3a068285-5cc7-41d5-a1b0-b9637533c9fb" providerId="ADAL" clId="{C85FCB69-3C43-4FE0-8D7C-70B9077380ED}" dt="2023-01-27T13:32:19.738" v="150" actId="478"/>
          <ac:picMkLst>
            <pc:docMk/>
            <pc:sldMk cId="753689077" sldId="329"/>
            <ac:picMk id="7" creationId="{EDF0044D-2310-5B77-E989-E7E23A9F2FFB}"/>
          </ac:picMkLst>
        </pc:picChg>
        <pc:picChg chg="add del">
          <ac:chgData name="Susanna Berntling" userId="3a068285-5cc7-41d5-a1b0-b9637533c9fb" providerId="ADAL" clId="{C85FCB69-3C43-4FE0-8D7C-70B9077380ED}" dt="2023-01-27T13:31:24.012" v="132" actId="22"/>
          <ac:picMkLst>
            <pc:docMk/>
            <pc:sldMk cId="753689077" sldId="329"/>
            <ac:picMk id="8" creationId="{205B4101-220B-2E1A-9C25-191432975D37}"/>
          </ac:picMkLst>
        </pc:picChg>
        <pc:picChg chg="add del mod">
          <ac:chgData name="Susanna Berntling" userId="3a068285-5cc7-41d5-a1b0-b9637533c9fb" providerId="ADAL" clId="{C85FCB69-3C43-4FE0-8D7C-70B9077380ED}" dt="2023-01-27T13:34:32.119" v="156" actId="478"/>
          <ac:picMkLst>
            <pc:docMk/>
            <pc:sldMk cId="753689077" sldId="329"/>
            <ac:picMk id="10" creationId="{46D40422-7846-D3D2-B7AD-4EBD0F79BF8D}"/>
          </ac:picMkLst>
        </pc:picChg>
        <pc:picChg chg="add mod">
          <ac:chgData name="Susanna Berntling" userId="3a068285-5cc7-41d5-a1b0-b9637533c9fb" providerId="ADAL" clId="{C85FCB69-3C43-4FE0-8D7C-70B9077380ED}" dt="2023-01-27T13:34:40.802" v="160" actId="14100"/>
          <ac:picMkLst>
            <pc:docMk/>
            <pc:sldMk cId="753689077" sldId="329"/>
            <ac:picMk id="12" creationId="{AF905BDE-F205-C57E-69E6-1BD3FCF22D1F}"/>
          </ac:picMkLst>
        </pc:picChg>
      </pc:sldChg>
      <pc:sldChg chg="addSp delSp modSp new del mod modClrScheme chgLayout">
        <pc:chgData name="Susanna Berntling" userId="3a068285-5cc7-41d5-a1b0-b9637533c9fb" providerId="ADAL" clId="{C85FCB69-3C43-4FE0-8D7C-70B9077380ED}" dt="2023-01-27T13:25:06.200" v="59" actId="2696"/>
        <pc:sldMkLst>
          <pc:docMk/>
          <pc:sldMk cId="2279226529" sldId="329"/>
        </pc:sldMkLst>
        <pc:spChg chg="del">
          <ac:chgData name="Susanna Berntling" userId="3a068285-5cc7-41d5-a1b0-b9637533c9fb" providerId="ADAL" clId="{C85FCB69-3C43-4FE0-8D7C-70B9077380ED}" dt="2023-01-27T13:24:55.394" v="58" actId="700"/>
          <ac:spMkLst>
            <pc:docMk/>
            <pc:sldMk cId="2279226529" sldId="329"/>
            <ac:spMk id="2" creationId="{9FF73456-5000-5E3A-E42D-36D8611C8720}"/>
          </ac:spMkLst>
        </pc:spChg>
        <pc:spChg chg="add mod">
          <ac:chgData name="Susanna Berntling" userId="3a068285-5cc7-41d5-a1b0-b9637533c9fb" providerId="ADAL" clId="{C85FCB69-3C43-4FE0-8D7C-70B9077380ED}" dt="2023-01-27T13:24:55.394" v="58" actId="700"/>
          <ac:spMkLst>
            <pc:docMk/>
            <pc:sldMk cId="2279226529" sldId="329"/>
            <ac:spMk id="3" creationId="{B60A162F-9560-6758-71F0-7BAA15FAA4D3}"/>
          </ac:spMkLst>
        </pc:spChg>
        <pc:spChg chg="add mod">
          <ac:chgData name="Susanna Berntling" userId="3a068285-5cc7-41d5-a1b0-b9637533c9fb" providerId="ADAL" clId="{C85FCB69-3C43-4FE0-8D7C-70B9077380ED}" dt="2023-01-27T13:24:55.394" v="58" actId="700"/>
          <ac:spMkLst>
            <pc:docMk/>
            <pc:sldMk cId="2279226529" sldId="329"/>
            <ac:spMk id="4" creationId="{C38BE83B-7788-9030-3238-02D638D704E6}"/>
          </ac:spMkLst>
        </pc:spChg>
        <pc:spChg chg="add mod">
          <ac:chgData name="Susanna Berntling" userId="3a068285-5cc7-41d5-a1b0-b9637533c9fb" providerId="ADAL" clId="{C85FCB69-3C43-4FE0-8D7C-70B9077380ED}" dt="2023-01-27T13:24:55.394" v="58" actId="700"/>
          <ac:spMkLst>
            <pc:docMk/>
            <pc:sldMk cId="2279226529" sldId="329"/>
            <ac:spMk id="5" creationId="{50716422-3B28-A9ED-F7F3-55B152B7F182}"/>
          </ac:spMkLst>
        </pc:spChg>
        <pc:spChg chg="add mod">
          <ac:chgData name="Susanna Berntling" userId="3a068285-5cc7-41d5-a1b0-b9637533c9fb" providerId="ADAL" clId="{C85FCB69-3C43-4FE0-8D7C-70B9077380ED}" dt="2023-01-27T13:24:55.394" v="58" actId="700"/>
          <ac:spMkLst>
            <pc:docMk/>
            <pc:sldMk cId="2279226529" sldId="329"/>
            <ac:spMk id="6" creationId="{79ECC2A7-D852-5943-658D-6995E768FB1E}"/>
          </ac:spMkLst>
        </pc:spChg>
      </pc:sldChg>
      <pc:sldChg chg="addSp delSp modSp add mod">
        <pc:chgData name="Susanna Berntling" userId="3a068285-5cc7-41d5-a1b0-b9637533c9fb" providerId="ADAL" clId="{C85FCB69-3C43-4FE0-8D7C-70B9077380ED}" dt="2023-01-27T13:37:07.075" v="198" actId="1076"/>
        <pc:sldMkLst>
          <pc:docMk/>
          <pc:sldMk cId="530813398" sldId="330"/>
        </pc:sldMkLst>
        <pc:spChg chg="mod">
          <ac:chgData name="Susanna Berntling" userId="3a068285-5cc7-41d5-a1b0-b9637533c9fb" providerId="ADAL" clId="{C85FCB69-3C43-4FE0-8D7C-70B9077380ED}" dt="2023-01-27T13:35:35.076" v="189" actId="20577"/>
          <ac:spMkLst>
            <pc:docMk/>
            <pc:sldMk cId="530813398" sldId="330"/>
            <ac:spMk id="2" creationId="{E37E9588-53B8-1A25-014F-E151AA187642}"/>
          </ac:spMkLst>
        </pc:spChg>
        <pc:spChg chg="mod">
          <ac:chgData name="Susanna Berntling" userId="3a068285-5cc7-41d5-a1b0-b9637533c9fb" providerId="ADAL" clId="{C85FCB69-3C43-4FE0-8D7C-70B9077380ED}" dt="2023-01-27T13:35:59.303" v="195" actId="20577"/>
          <ac:spMkLst>
            <pc:docMk/>
            <pc:sldMk cId="530813398" sldId="330"/>
            <ac:spMk id="4" creationId="{36D6B7D6-2D7F-2A9E-2BBC-3A9C569B7577}"/>
          </ac:spMkLst>
        </pc:spChg>
        <pc:picChg chg="add mod">
          <ac:chgData name="Susanna Berntling" userId="3a068285-5cc7-41d5-a1b0-b9637533c9fb" providerId="ADAL" clId="{C85FCB69-3C43-4FE0-8D7C-70B9077380ED}" dt="2023-01-27T13:37:07.075" v="198" actId="1076"/>
          <ac:picMkLst>
            <pc:docMk/>
            <pc:sldMk cId="530813398" sldId="330"/>
            <ac:picMk id="5" creationId="{4FCBC7EB-78CA-F8F0-881F-95F3B344A27D}"/>
          </ac:picMkLst>
        </pc:picChg>
        <pc:picChg chg="del">
          <ac:chgData name="Susanna Berntling" userId="3a068285-5cc7-41d5-a1b0-b9637533c9fb" providerId="ADAL" clId="{C85FCB69-3C43-4FE0-8D7C-70B9077380ED}" dt="2023-01-27T13:35:37.428" v="190" actId="478"/>
          <ac:picMkLst>
            <pc:docMk/>
            <pc:sldMk cId="530813398" sldId="330"/>
            <ac:picMk id="12" creationId="{AF905BDE-F205-C57E-69E6-1BD3FCF22D1F}"/>
          </ac:picMkLst>
        </pc:picChg>
      </pc:sldChg>
      <pc:sldChg chg="addSp delSp modSp add mod">
        <pc:chgData name="Susanna Berntling" userId="3a068285-5cc7-41d5-a1b0-b9637533c9fb" providerId="ADAL" clId="{C85FCB69-3C43-4FE0-8D7C-70B9077380ED}" dt="2023-01-27T13:38:36.234" v="218" actId="1076"/>
        <pc:sldMkLst>
          <pc:docMk/>
          <pc:sldMk cId="276774376" sldId="331"/>
        </pc:sldMkLst>
        <pc:spChg chg="mod">
          <ac:chgData name="Susanna Berntling" userId="3a068285-5cc7-41d5-a1b0-b9637533c9fb" providerId="ADAL" clId="{C85FCB69-3C43-4FE0-8D7C-70B9077380ED}" dt="2023-01-27T13:37:21.747" v="211" actId="20577"/>
          <ac:spMkLst>
            <pc:docMk/>
            <pc:sldMk cId="276774376" sldId="331"/>
            <ac:spMk id="2" creationId="{E37E9588-53B8-1A25-014F-E151AA187642}"/>
          </ac:spMkLst>
        </pc:spChg>
        <pc:spChg chg="mod">
          <ac:chgData name="Susanna Berntling" userId="3a068285-5cc7-41d5-a1b0-b9637533c9fb" providerId="ADAL" clId="{C85FCB69-3C43-4FE0-8D7C-70B9077380ED}" dt="2023-01-27T13:37:37.477" v="214" actId="2711"/>
          <ac:spMkLst>
            <pc:docMk/>
            <pc:sldMk cId="276774376" sldId="331"/>
            <ac:spMk id="4" creationId="{36D6B7D6-2D7F-2A9E-2BBC-3A9C569B7577}"/>
          </ac:spMkLst>
        </pc:spChg>
        <pc:picChg chg="del">
          <ac:chgData name="Susanna Berntling" userId="3a068285-5cc7-41d5-a1b0-b9637533c9fb" providerId="ADAL" clId="{C85FCB69-3C43-4FE0-8D7C-70B9077380ED}" dt="2023-01-27T13:37:24.131" v="212" actId="478"/>
          <ac:picMkLst>
            <pc:docMk/>
            <pc:sldMk cId="276774376" sldId="331"/>
            <ac:picMk id="5" creationId="{4FCBC7EB-78CA-F8F0-881F-95F3B344A27D}"/>
          </ac:picMkLst>
        </pc:picChg>
        <pc:picChg chg="add mod">
          <ac:chgData name="Susanna Berntling" userId="3a068285-5cc7-41d5-a1b0-b9637533c9fb" providerId="ADAL" clId="{C85FCB69-3C43-4FE0-8D7C-70B9077380ED}" dt="2023-01-27T13:38:36.234" v="218" actId="1076"/>
          <ac:picMkLst>
            <pc:docMk/>
            <pc:sldMk cId="276774376" sldId="331"/>
            <ac:picMk id="6" creationId="{6629FE77-4799-A32D-B87D-56599B0A9CC3}"/>
          </ac:picMkLst>
        </pc:picChg>
      </pc:sldChg>
      <pc:sldChg chg="del">
        <pc:chgData name="Susanna Berntling" userId="3a068285-5cc7-41d5-a1b0-b9637533c9fb" providerId="ADAL" clId="{C85FCB69-3C43-4FE0-8D7C-70B9077380ED}" dt="2023-01-27T13:22:38.715" v="0" actId="47"/>
        <pc:sldMkLst>
          <pc:docMk/>
          <pc:sldMk cId="1734571793" sldId="331"/>
        </pc:sldMkLst>
      </pc:sldChg>
      <pc:sldChg chg="addSp delSp modSp add mod">
        <pc:chgData name="Susanna Berntling" userId="3a068285-5cc7-41d5-a1b0-b9637533c9fb" providerId="ADAL" clId="{C85FCB69-3C43-4FE0-8D7C-70B9077380ED}" dt="2023-01-27T13:46:15.603" v="357" actId="14100"/>
        <pc:sldMkLst>
          <pc:docMk/>
          <pc:sldMk cId="3199451568" sldId="332"/>
        </pc:sldMkLst>
        <pc:spChg chg="mod">
          <ac:chgData name="Susanna Berntling" userId="3a068285-5cc7-41d5-a1b0-b9637533c9fb" providerId="ADAL" clId="{C85FCB69-3C43-4FE0-8D7C-70B9077380ED}" dt="2023-01-27T13:38:51.882" v="231" actId="20577"/>
          <ac:spMkLst>
            <pc:docMk/>
            <pc:sldMk cId="3199451568" sldId="332"/>
            <ac:spMk id="2" creationId="{E37E9588-53B8-1A25-014F-E151AA187642}"/>
          </ac:spMkLst>
        </pc:spChg>
        <pc:spChg chg="mod">
          <ac:chgData name="Susanna Berntling" userId="3a068285-5cc7-41d5-a1b0-b9637533c9fb" providerId="ADAL" clId="{C85FCB69-3C43-4FE0-8D7C-70B9077380ED}" dt="2023-01-27T13:39:14.135" v="237" actId="1076"/>
          <ac:spMkLst>
            <pc:docMk/>
            <pc:sldMk cId="3199451568" sldId="332"/>
            <ac:spMk id="4" creationId="{36D6B7D6-2D7F-2A9E-2BBC-3A9C569B7577}"/>
          </ac:spMkLst>
        </pc:spChg>
        <pc:picChg chg="add mod">
          <ac:chgData name="Susanna Berntling" userId="3a068285-5cc7-41d5-a1b0-b9637533c9fb" providerId="ADAL" clId="{C85FCB69-3C43-4FE0-8D7C-70B9077380ED}" dt="2023-01-27T13:46:15.603" v="357" actId="14100"/>
          <ac:picMkLst>
            <pc:docMk/>
            <pc:sldMk cId="3199451568" sldId="332"/>
            <ac:picMk id="5" creationId="{A6DC03C2-86FC-9BAD-2505-0D7B7B63C035}"/>
          </ac:picMkLst>
        </pc:picChg>
        <pc:picChg chg="del mod">
          <ac:chgData name="Susanna Berntling" userId="3a068285-5cc7-41d5-a1b0-b9637533c9fb" providerId="ADAL" clId="{C85FCB69-3C43-4FE0-8D7C-70B9077380ED}" dt="2023-01-27T13:38:54.170" v="233" actId="478"/>
          <ac:picMkLst>
            <pc:docMk/>
            <pc:sldMk cId="3199451568" sldId="332"/>
            <ac:picMk id="6" creationId="{6629FE77-4799-A32D-B87D-56599B0A9CC3}"/>
          </ac:picMkLst>
        </pc:picChg>
      </pc:sldChg>
      <pc:sldChg chg="addSp modSp add mod">
        <pc:chgData name="Susanna Berntling" userId="3a068285-5cc7-41d5-a1b0-b9637533c9fb" providerId="ADAL" clId="{C85FCB69-3C43-4FE0-8D7C-70B9077380ED}" dt="2023-01-27T13:46:09.194" v="356" actId="1076"/>
        <pc:sldMkLst>
          <pc:docMk/>
          <pc:sldMk cId="836302735" sldId="333"/>
        </pc:sldMkLst>
        <pc:spChg chg="mod">
          <ac:chgData name="Susanna Berntling" userId="3a068285-5cc7-41d5-a1b0-b9637533c9fb" providerId="ADAL" clId="{C85FCB69-3C43-4FE0-8D7C-70B9077380ED}" dt="2023-01-27T13:39:27.918" v="248" actId="20577"/>
          <ac:spMkLst>
            <pc:docMk/>
            <pc:sldMk cId="836302735" sldId="333"/>
            <ac:spMk id="2" creationId="{E37E9588-53B8-1A25-014F-E151AA187642}"/>
          </ac:spMkLst>
        </pc:spChg>
        <pc:spChg chg="mod">
          <ac:chgData name="Susanna Berntling" userId="3a068285-5cc7-41d5-a1b0-b9637533c9fb" providerId="ADAL" clId="{C85FCB69-3C43-4FE0-8D7C-70B9077380ED}" dt="2023-01-27T13:39:47.122" v="252" actId="1076"/>
          <ac:spMkLst>
            <pc:docMk/>
            <pc:sldMk cId="836302735" sldId="333"/>
            <ac:spMk id="4" creationId="{36D6B7D6-2D7F-2A9E-2BBC-3A9C569B7577}"/>
          </ac:spMkLst>
        </pc:spChg>
        <pc:picChg chg="add mod">
          <ac:chgData name="Susanna Berntling" userId="3a068285-5cc7-41d5-a1b0-b9637533c9fb" providerId="ADAL" clId="{C85FCB69-3C43-4FE0-8D7C-70B9077380ED}" dt="2023-01-27T13:46:09.194" v="356" actId="1076"/>
          <ac:picMkLst>
            <pc:docMk/>
            <pc:sldMk cId="836302735" sldId="333"/>
            <ac:picMk id="5" creationId="{F1AA89C1-CB16-A25A-4F4F-48FE3C386C46}"/>
          </ac:picMkLst>
        </pc:picChg>
      </pc:sldChg>
      <pc:sldChg chg="addSp modSp add mod">
        <pc:chgData name="Susanna Berntling" userId="3a068285-5cc7-41d5-a1b0-b9637533c9fb" providerId="ADAL" clId="{C85FCB69-3C43-4FE0-8D7C-70B9077380ED}" dt="2023-01-27T13:47:14.394" v="360" actId="1076"/>
        <pc:sldMkLst>
          <pc:docMk/>
          <pc:sldMk cId="2518953100" sldId="334"/>
        </pc:sldMkLst>
        <pc:spChg chg="mod">
          <ac:chgData name="Susanna Berntling" userId="3a068285-5cc7-41d5-a1b0-b9637533c9fb" providerId="ADAL" clId="{C85FCB69-3C43-4FE0-8D7C-70B9077380ED}" dt="2023-01-27T13:40:22.200" v="262" actId="20577"/>
          <ac:spMkLst>
            <pc:docMk/>
            <pc:sldMk cId="2518953100" sldId="334"/>
            <ac:spMk id="2" creationId="{E37E9588-53B8-1A25-014F-E151AA187642}"/>
          </ac:spMkLst>
        </pc:spChg>
        <pc:spChg chg="mod">
          <ac:chgData name="Susanna Berntling" userId="3a068285-5cc7-41d5-a1b0-b9637533c9fb" providerId="ADAL" clId="{C85FCB69-3C43-4FE0-8D7C-70B9077380ED}" dt="2023-01-27T13:40:11.388" v="258" actId="20577"/>
          <ac:spMkLst>
            <pc:docMk/>
            <pc:sldMk cId="2518953100" sldId="334"/>
            <ac:spMk id="4" creationId="{36D6B7D6-2D7F-2A9E-2BBC-3A9C569B7577}"/>
          </ac:spMkLst>
        </pc:spChg>
        <pc:picChg chg="add mod">
          <ac:chgData name="Susanna Berntling" userId="3a068285-5cc7-41d5-a1b0-b9637533c9fb" providerId="ADAL" clId="{C85FCB69-3C43-4FE0-8D7C-70B9077380ED}" dt="2023-01-27T13:47:14.394" v="360" actId="1076"/>
          <ac:picMkLst>
            <pc:docMk/>
            <pc:sldMk cId="2518953100" sldId="334"/>
            <ac:picMk id="5" creationId="{DC3E36C2-2EEA-1143-008C-86FC32DB62A4}"/>
          </ac:picMkLst>
        </pc:picChg>
      </pc:sldChg>
      <pc:sldChg chg="addSp modSp add mod">
        <pc:chgData name="Susanna Berntling" userId="3a068285-5cc7-41d5-a1b0-b9637533c9fb" providerId="ADAL" clId="{C85FCB69-3C43-4FE0-8D7C-70B9077380ED}" dt="2023-01-27T13:48:01.827" v="363" actId="1076"/>
        <pc:sldMkLst>
          <pc:docMk/>
          <pc:sldMk cId="1242896852" sldId="335"/>
        </pc:sldMkLst>
        <pc:spChg chg="mod">
          <ac:chgData name="Susanna Berntling" userId="3a068285-5cc7-41d5-a1b0-b9637533c9fb" providerId="ADAL" clId="{C85FCB69-3C43-4FE0-8D7C-70B9077380ED}" dt="2023-01-27T13:41:00.427" v="271" actId="20577"/>
          <ac:spMkLst>
            <pc:docMk/>
            <pc:sldMk cId="1242896852" sldId="335"/>
            <ac:spMk id="2" creationId="{E37E9588-53B8-1A25-014F-E151AA187642}"/>
          </ac:spMkLst>
        </pc:spChg>
        <pc:spChg chg="mod">
          <ac:chgData name="Susanna Berntling" userId="3a068285-5cc7-41d5-a1b0-b9637533c9fb" providerId="ADAL" clId="{C85FCB69-3C43-4FE0-8D7C-70B9077380ED}" dt="2023-01-27T13:40:52.967" v="268" actId="1076"/>
          <ac:spMkLst>
            <pc:docMk/>
            <pc:sldMk cId="1242896852" sldId="335"/>
            <ac:spMk id="4" creationId="{36D6B7D6-2D7F-2A9E-2BBC-3A9C569B7577}"/>
          </ac:spMkLst>
        </pc:spChg>
        <pc:picChg chg="add mod">
          <ac:chgData name="Susanna Berntling" userId="3a068285-5cc7-41d5-a1b0-b9637533c9fb" providerId="ADAL" clId="{C85FCB69-3C43-4FE0-8D7C-70B9077380ED}" dt="2023-01-27T13:48:01.827" v="363" actId="1076"/>
          <ac:picMkLst>
            <pc:docMk/>
            <pc:sldMk cId="1242896852" sldId="335"/>
            <ac:picMk id="5" creationId="{9FD95458-D741-D327-B10A-B4585FBCF295}"/>
          </ac:picMkLst>
        </pc:picChg>
      </pc:sldChg>
      <pc:sldChg chg="delSp modSp new mod">
        <pc:chgData name="Susanna Berntling" userId="3a068285-5cc7-41d5-a1b0-b9637533c9fb" providerId="ADAL" clId="{C85FCB69-3C43-4FE0-8D7C-70B9077380ED}" dt="2023-01-27T13:43:45.346" v="348" actId="1076"/>
        <pc:sldMkLst>
          <pc:docMk/>
          <pc:sldMk cId="1290355809" sldId="336"/>
        </pc:sldMkLst>
        <pc:spChg chg="mod">
          <ac:chgData name="Susanna Berntling" userId="3a068285-5cc7-41d5-a1b0-b9637533c9fb" providerId="ADAL" clId="{C85FCB69-3C43-4FE0-8D7C-70B9077380ED}" dt="2023-01-27T13:43:26.692" v="344" actId="20577"/>
          <ac:spMkLst>
            <pc:docMk/>
            <pc:sldMk cId="1290355809" sldId="336"/>
            <ac:spMk id="2" creationId="{C6997202-391F-5B08-8375-F575ED0FB99B}"/>
          </ac:spMkLst>
        </pc:spChg>
        <pc:spChg chg="del">
          <ac:chgData name="Susanna Berntling" userId="3a068285-5cc7-41d5-a1b0-b9637533c9fb" providerId="ADAL" clId="{C85FCB69-3C43-4FE0-8D7C-70B9077380ED}" dt="2023-01-27T13:43:29.991" v="345" actId="478"/>
          <ac:spMkLst>
            <pc:docMk/>
            <pc:sldMk cId="1290355809" sldId="336"/>
            <ac:spMk id="3" creationId="{67B244B8-31B3-CA87-98F4-E13B64D7F8EA}"/>
          </ac:spMkLst>
        </pc:spChg>
        <pc:spChg chg="mod">
          <ac:chgData name="Susanna Berntling" userId="3a068285-5cc7-41d5-a1b0-b9637533c9fb" providerId="ADAL" clId="{C85FCB69-3C43-4FE0-8D7C-70B9077380ED}" dt="2023-01-27T13:43:45.346" v="348" actId="1076"/>
          <ac:spMkLst>
            <pc:docMk/>
            <pc:sldMk cId="1290355809" sldId="336"/>
            <ac:spMk id="4" creationId="{1BC8A5A4-55B4-BC64-2BC9-049A16D13486}"/>
          </ac:spMkLst>
        </pc:spChg>
      </pc:sldChg>
      <pc:sldChg chg="del">
        <pc:chgData name="Susanna Berntling" userId="3a068285-5cc7-41d5-a1b0-b9637533c9fb" providerId="ADAL" clId="{C85FCB69-3C43-4FE0-8D7C-70B9077380ED}" dt="2023-01-27T13:22:38.715" v="0" actId="47"/>
        <pc:sldMkLst>
          <pc:docMk/>
          <pc:sldMk cId="3930436637" sldId="385"/>
        </pc:sldMkLst>
      </pc:sldChg>
      <pc:sldChg chg="del">
        <pc:chgData name="Susanna Berntling" userId="3a068285-5cc7-41d5-a1b0-b9637533c9fb" providerId="ADAL" clId="{C85FCB69-3C43-4FE0-8D7C-70B9077380ED}" dt="2023-01-27T13:22:38.715" v="0" actId="47"/>
        <pc:sldMkLst>
          <pc:docMk/>
          <pc:sldMk cId="512434303" sldId="390"/>
        </pc:sldMkLst>
      </pc:sldChg>
      <pc:sldChg chg="del">
        <pc:chgData name="Susanna Berntling" userId="3a068285-5cc7-41d5-a1b0-b9637533c9fb" providerId="ADAL" clId="{C85FCB69-3C43-4FE0-8D7C-70B9077380ED}" dt="2023-01-27T13:22:38.715" v="0" actId="47"/>
        <pc:sldMkLst>
          <pc:docMk/>
          <pc:sldMk cId="2987492200" sldId="466"/>
        </pc:sldMkLst>
      </pc:sldChg>
      <pc:sldChg chg="del">
        <pc:chgData name="Susanna Berntling" userId="3a068285-5cc7-41d5-a1b0-b9637533c9fb" providerId="ADAL" clId="{C85FCB69-3C43-4FE0-8D7C-70B9077380ED}" dt="2023-01-27T13:22:38.715" v="0" actId="47"/>
        <pc:sldMkLst>
          <pc:docMk/>
          <pc:sldMk cId="423018980" sldId="486"/>
        </pc:sldMkLst>
      </pc:sldChg>
      <pc:sldChg chg="del">
        <pc:chgData name="Susanna Berntling" userId="3a068285-5cc7-41d5-a1b0-b9637533c9fb" providerId="ADAL" clId="{C85FCB69-3C43-4FE0-8D7C-70B9077380ED}" dt="2023-01-27T13:22:38.715" v="0" actId="47"/>
        <pc:sldMkLst>
          <pc:docMk/>
          <pc:sldMk cId="2771078970" sldId="514"/>
        </pc:sldMkLst>
      </pc:sldChg>
      <pc:sldChg chg="del">
        <pc:chgData name="Susanna Berntling" userId="3a068285-5cc7-41d5-a1b0-b9637533c9fb" providerId="ADAL" clId="{C85FCB69-3C43-4FE0-8D7C-70B9077380ED}" dt="2023-01-27T13:22:38.715" v="0" actId="47"/>
        <pc:sldMkLst>
          <pc:docMk/>
          <pc:sldMk cId="2914709531" sldId="528"/>
        </pc:sldMkLst>
      </pc:sldChg>
      <pc:sldChg chg="del">
        <pc:chgData name="Susanna Berntling" userId="3a068285-5cc7-41d5-a1b0-b9637533c9fb" providerId="ADAL" clId="{C85FCB69-3C43-4FE0-8D7C-70B9077380ED}" dt="2023-01-27T13:22:38.715" v="0" actId="47"/>
        <pc:sldMkLst>
          <pc:docMk/>
          <pc:sldMk cId="4260394184" sldId="532"/>
        </pc:sldMkLst>
      </pc:sldChg>
      <pc:sldChg chg="del">
        <pc:chgData name="Susanna Berntling" userId="3a068285-5cc7-41d5-a1b0-b9637533c9fb" providerId="ADAL" clId="{C85FCB69-3C43-4FE0-8D7C-70B9077380ED}" dt="2023-01-27T13:22:38.715" v="0" actId="47"/>
        <pc:sldMkLst>
          <pc:docMk/>
          <pc:sldMk cId="3436051697" sldId="586"/>
        </pc:sldMkLst>
      </pc:sldChg>
      <pc:sldChg chg="del">
        <pc:chgData name="Susanna Berntling" userId="3a068285-5cc7-41d5-a1b0-b9637533c9fb" providerId="ADAL" clId="{C85FCB69-3C43-4FE0-8D7C-70B9077380ED}" dt="2023-01-27T13:22:38.715" v="0" actId="47"/>
        <pc:sldMkLst>
          <pc:docMk/>
          <pc:sldMk cId="975635473" sldId="587"/>
        </pc:sldMkLst>
      </pc:sldChg>
      <pc:sldMasterChg chg="delSldLayout">
        <pc:chgData name="Susanna Berntling" userId="3a068285-5cc7-41d5-a1b0-b9637533c9fb" providerId="ADAL" clId="{C85FCB69-3C43-4FE0-8D7C-70B9077380ED}" dt="2023-01-27T13:43:32.976" v="346" actId="47"/>
        <pc:sldMasterMkLst>
          <pc:docMk/>
          <pc:sldMasterMk cId="0" sldId="2147483664"/>
        </pc:sldMasterMkLst>
        <pc:sldLayoutChg chg="del">
          <pc:chgData name="Susanna Berntling" userId="3a068285-5cc7-41d5-a1b0-b9637533c9fb" providerId="ADAL" clId="{C85FCB69-3C43-4FE0-8D7C-70B9077380ED}" dt="2023-01-27T13:23:50.373" v="53" actId="2696"/>
          <pc:sldLayoutMkLst>
            <pc:docMk/>
            <pc:sldMasterMk cId="0" sldId="2147483664"/>
            <pc:sldLayoutMk cId="0" sldId="2147483651"/>
          </pc:sldLayoutMkLst>
        </pc:sldLayoutChg>
        <pc:sldLayoutChg chg="del">
          <pc:chgData name="Susanna Berntling" userId="3a068285-5cc7-41d5-a1b0-b9637533c9fb" providerId="ADAL" clId="{C85FCB69-3C43-4FE0-8D7C-70B9077380ED}" dt="2023-01-27T13:22:38.715" v="0" actId="47"/>
          <pc:sldLayoutMkLst>
            <pc:docMk/>
            <pc:sldMasterMk cId="0" sldId="2147483664"/>
            <pc:sldLayoutMk cId="0" sldId="2147483654"/>
          </pc:sldLayoutMkLst>
        </pc:sldLayoutChg>
        <pc:sldLayoutChg chg="del">
          <pc:chgData name="Susanna Berntling" userId="3a068285-5cc7-41d5-a1b0-b9637533c9fb" providerId="ADAL" clId="{C85FCB69-3C43-4FE0-8D7C-70B9077380ED}" dt="2023-01-27T13:22:38.715" v="0" actId="47"/>
          <pc:sldLayoutMkLst>
            <pc:docMk/>
            <pc:sldMasterMk cId="0" sldId="2147483664"/>
            <pc:sldLayoutMk cId="0" sldId="2147483657"/>
          </pc:sldLayoutMkLst>
        </pc:sldLayoutChg>
        <pc:sldLayoutChg chg="del">
          <pc:chgData name="Susanna Berntling" userId="3a068285-5cc7-41d5-a1b0-b9637533c9fb" providerId="ADAL" clId="{C85FCB69-3C43-4FE0-8D7C-70B9077380ED}" dt="2023-01-27T13:22:38.715" v="0" actId="47"/>
          <pc:sldLayoutMkLst>
            <pc:docMk/>
            <pc:sldMasterMk cId="0" sldId="2147483664"/>
            <pc:sldLayoutMk cId="0" sldId="2147483658"/>
          </pc:sldLayoutMkLst>
        </pc:sldLayoutChg>
        <pc:sldLayoutChg chg="del">
          <pc:chgData name="Susanna Berntling" userId="3a068285-5cc7-41d5-a1b0-b9637533c9fb" providerId="ADAL" clId="{C85FCB69-3C43-4FE0-8D7C-70B9077380ED}" dt="2023-01-27T13:22:38.715" v="0" actId="47"/>
          <pc:sldLayoutMkLst>
            <pc:docMk/>
            <pc:sldMasterMk cId="0" sldId="2147483664"/>
            <pc:sldLayoutMk cId="0" sldId="2147483659"/>
          </pc:sldLayoutMkLst>
        </pc:sldLayoutChg>
        <pc:sldLayoutChg chg="del">
          <pc:chgData name="Susanna Berntling" userId="3a068285-5cc7-41d5-a1b0-b9637533c9fb" providerId="ADAL" clId="{C85FCB69-3C43-4FE0-8D7C-70B9077380ED}" dt="2023-01-27T13:22:38.715" v="0" actId="47"/>
          <pc:sldLayoutMkLst>
            <pc:docMk/>
            <pc:sldMasterMk cId="0" sldId="2147483664"/>
            <pc:sldLayoutMk cId="0" sldId="2147483660"/>
          </pc:sldLayoutMkLst>
        </pc:sldLayoutChg>
        <pc:sldLayoutChg chg="del">
          <pc:chgData name="Susanna Berntling" userId="3a068285-5cc7-41d5-a1b0-b9637533c9fb" providerId="ADAL" clId="{C85FCB69-3C43-4FE0-8D7C-70B9077380ED}" dt="2023-01-27T13:22:38.715" v="0" actId="47"/>
          <pc:sldLayoutMkLst>
            <pc:docMk/>
            <pc:sldMasterMk cId="0" sldId="2147483664"/>
            <pc:sldLayoutMk cId="0" sldId="2147483661"/>
          </pc:sldLayoutMkLst>
        </pc:sldLayoutChg>
        <pc:sldLayoutChg chg="del">
          <pc:chgData name="Susanna Berntling" userId="3a068285-5cc7-41d5-a1b0-b9637533c9fb" providerId="ADAL" clId="{C85FCB69-3C43-4FE0-8D7C-70B9077380ED}" dt="2023-01-27T13:22:38.715" v="0" actId="47"/>
          <pc:sldLayoutMkLst>
            <pc:docMk/>
            <pc:sldMasterMk cId="0" sldId="2147483664"/>
            <pc:sldLayoutMk cId="955324799" sldId="2147483671"/>
          </pc:sldLayoutMkLst>
        </pc:sldLayoutChg>
        <pc:sldLayoutChg chg="del">
          <pc:chgData name="Susanna Berntling" userId="3a068285-5cc7-41d5-a1b0-b9637533c9fb" providerId="ADAL" clId="{C85FCB69-3C43-4FE0-8D7C-70B9077380ED}" dt="2023-01-27T13:22:38.715" v="0" actId="47"/>
          <pc:sldLayoutMkLst>
            <pc:docMk/>
            <pc:sldMasterMk cId="0" sldId="2147483664"/>
            <pc:sldLayoutMk cId="2355253142" sldId="2147483672"/>
          </pc:sldLayoutMkLst>
        </pc:sldLayoutChg>
        <pc:sldLayoutChg chg="del">
          <pc:chgData name="Susanna Berntling" userId="3a068285-5cc7-41d5-a1b0-b9637533c9fb" providerId="ADAL" clId="{C85FCB69-3C43-4FE0-8D7C-70B9077380ED}" dt="2023-01-27T13:22:38.715" v="0" actId="47"/>
          <pc:sldLayoutMkLst>
            <pc:docMk/>
            <pc:sldMasterMk cId="0" sldId="2147483664"/>
            <pc:sldLayoutMk cId="2465276763" sldId="2147483673"/>
          </pc:sldLayoutMkLst>
        </pc:sldLayoutChg>
        <pc:sldLayoutChg chg="del">
          <pc:chgData name="Susanna Berntling" userId="3a068285-5cc7-41d5-a1b0-b9637533c9fb" providerId="ADAL" clId="{C85FCB69-3C43-4FE0-8D7C-70B9077380ED}" dt="2023-01-27T13:22:38.715" v="0" actId="47"/>
          <pc:sldLayoutMkLst>
            <pc:docMk/>
            <pc:sldMasterMk cId="0" sldId="2147483664"/>
            <pc:sldLayoutMk cId="4113335794" sldId="2147483674"/>
          </pc:sldLayoutMkLst>
        </pc:sldLayoutChg>
        <pc:sldLayoutChg chg="del">
          <pc:chgData name="Susanna Berntling" userId="3a068285-5cc7-41d5-a1b0-b9637533c9fb" providerId="ADAL" clId="{C85FCB69-3C43-4FE0-8D7C-70B9077380ED}" dt="2023-01-27T13:22:38.715" v="0" actId="47"/>
          <pc:sldLayoutMkLst>
            <pc:docMk/>
            <pc:sldMasterMk cId="0" sldId="2147483664"/>
            <pc:sldLayoutMk cId="2489661850" sldId="2147483677"/>
          </pc:sldLayoutMkLst>
        </pc:sldLayoutChg>
        <pc:sldLayoutChg chg="del">
          <pc:chgData name="Susanna Berntling" userId="3a068285-5cc7-41d5-a1b0-b9637533c9fb" providerId="ADAL" clId="{C85FCB69-3C43-4FE0-8D7C-70B9077380ED}" dt="2023-01-27T13:39:19.438" v="238" actId="47"/>
          <pc:sldLayoutMkLst>
            <pc:docMk/>
            <pc:sldMasterMk cId="0" sldId="2147483664"/>
            <pc:sldLayoutMk cId="3133190825" sldId="2147483679"/>
          </pc:sldLayoutMkLst>
        </pc:sldLayoutChg>
        <pc:sldLayoutChg chg="del">
          <pc:chgData name="Susanna Berntling" userId="3a068285-5cc7-41d5-a1b0-b9637533c9fb" providerId="ADAL" clId="{C85FCB69-3C43-4FE0-8D7C-70B9077380ED}" dt="2023-01-27T13:41:06.911" v="272" actId="47"/>
          <pc:sldLayoutMkLst>
            <pc:docMk/>
            <pc:sldMasterMk cId="0" sldId="2147483664"/>
            <pc:sldLayoutMk cId="1983790974" sldId="2147483680"/>
          </pc:sldLayoutMkLst>
        </pc:sldLayoutChg>
        <pc:sldLayoutChg chg="del">
          <pc:chgData name="Susanna Berntling" userId="3a068285-5cc7-41d5-a1b0-b9637533c9fb" providerId="ADAL" clId="{C85FCB69-3C43-4FE0-8D7C-70B9077380ED}" dt="2023-01-27T13:43:32.976" v="346" actId="47"/>
          <pc:sldLayoutMkLst>
            <pc:docMk/>
            <pc:sldMasterMk cId="0" sldId="2147483664"/>
            <pc:sldLayoutMk cId="3350099080" sldId="2147483681"/>
          </pc:sldLayoutMkLst>
        </pc:sldLayoutChg>
      </pc:sldMasterChg>
      <pc:sldMasterChg chg="modSp mod">
        <pc:chgData name="Susanna Berntling" userId="3a068285-5cc7-41d5-a1b0-b9637533c9fb" providerId="ADAL" clId="{C85FCB69-3C43-4FE0-8D7C-70B9077380ED}" dt="2023-01-27T13:22:56.435" v="4"/>
        <pc:sldMasterMkLst>
          <pc:docMk/>
          <pc:sldMasterMk cId="398262949" sldId="2147483679"/>
        </pc:sldMasterMkLst>
        <pc:spChg chg="mod">
          <ac:chgData name="Susanna Berntling" userId="3a068285-5cc7-41d5-a1b0-b9637533c9fb" providerId="ADAL" clId="{C85FCB69-3C43-4FE0-8D7C-70B9077380ED}" dt="2023-01-27T13:22:56.435" v="4"/>
          <ac:spMkLst>
            <pc:docMk/>
            <pc:sldMasterMk cId="398262949" sldId="2147483679"/>
            <ac:spMk id="18" creationId="{00000000-0000-0000-0000-000000000000}"/>
          </ac:spMkLst>
        </pc:spChg>
        <pc:spChg chg="mod">
          <ac:chgData name="Susanna Berntling" userId="3a068285-5cc7-41d5-a1b0-b9637533c9fb" providerId="ADAL" clId="{C85FCB69-3C43-4FE0-8D7C-70B9077380ED}" dt="2023-01-27T13:22:56.435" v="4"/>
          <ac:spMkLst>
            <pc:docMk/>
            <pc:sldMasterMk cId="398262949" sldId="2147483679"/>
            <ac:spMk id="19" creationId="{00000000-0000-0000-0000-000000000000}"/>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8600"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5.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pic>
        <p:nvPicPr>
          <p:cNvPr id="10" name="Google Shape;10;p2"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Raleway"/>
                <a:ea typeface="Raleway"/>
                <a:cs typeface="Raleway"/>
                <a:sym typeface="Raleway"/>
              </a:rPr>
              <a:t>Confidential</a:t>
            </a:r>
            <a:endParaRPr sz="600" b="1">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latin typeface="Raleway"/>
                <a:ea typeface="Raleway"/>
                <a:cs typeface="Raleway"/>
                <a:sym typeface="Raleway"/>
              </a:rPr>
              <a:t>Version 1.0</a:t>
            </a:r>
            <a:endParaRPr sz="600" b="1">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25" name="Google Shape;125;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26" name="Google Shape;126;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28" name="Google Shape;128;p12">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2">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0" name="Google Shape;130;p12">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1" name="Google Shape;131;p12">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4" name="Bildobjekt 13">
            <a:extLst>
              <a:ext uri="{FF2B5EF4-FFF2-40B4-BE49-F238E27FC236}">
                <a16:creationId xmlns:a16="http://schemas.microsoft.com/office/drawing/2014/main" id="{F95E84A3-FDFF-42F9-80AE-1CF544ACDDEA}"/>
              </a:ext>
            </a:extLst>
          </p:cNvPr>
          <p:cNvPicPr>
            <a:picLocks noChangeAspect="1"/>
          </p:cNvPicPr>
          <p:nvPr userDrawn="1"/>
        </p:nvPicPr>
        <p:blipFill>
          <a:blip r:embed="rId3"/>
          <a:stretch>
            <a:fillRect/>
          </a:stretch>
        </p:blipFill>
        <p:spPr>
          <a:xfrm>
            <a:off x="7881741" y="4726190"/>
            <a:ext cx="1209524" cy="352381"/>
          </a:xfrm>
          <a:prstGeom prst="rect">
            <a:avLst/>
          </a:prstGeom>
        </p:spPr>
      </p:pic>
    </p:spTree>
    <p:extLst>
      <p:ext uri="{BB962C8B-B14F-4D97-AF65-F5344CB8AC3E}">
        <p14:creationId xmlns:p14="http://schemas.microsoft.com/office/powerpoint/2010/main" val="282384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34" name="Google Shape;13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5" name="Google Shape;135;p13">
            <a:hlinkClick r:id="rId2"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3">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3">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8" name="Google Shape;138;p13">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8" name="Bildobjekt 7">
            <a:extLst>
              <a:ext uri="{FF2B5EF4-FFF2-40B4-BE49-F238E27FC236}">
                <a16:creationId xmlns:a16="http://schemas.microsoft.com/office/drawing/2014/main" id="{CF10A23A-AC3D-4342-90A9-1E6AF62CE60E}"/>
              </a:ext>
            </a:extLst>
          </p:cNvPr>
          <p:cNvPicPr>
            <a:picLocks noChangeAspect="1"/>
          </p:cNvPicPr>
          <p:nvPr userDrawn="1"/>
        </p:nvPicPr>
        <p:blipFill>
          <a:blip r:embed="rId3"/>
          <a:stretch>
            <a:fillRect/>
          </a:stretch>
        </p:blipFill>
        <p:spPr>
          <a:xfrm>
            <a:off x="7881741" y="4726190"/>
            <a:ext cx="1209524" cy="352381"/>
          </a:xfrm>
          <a:prstGeom prst="rect">
            <a:avLst/>
          </a:prstGeom>
        </p:spPr>
      </p:pic>
    </p:spTree>
    <p:extLst>
      <p:ext uri="{BB962C8B-B14F-4D97-AF65-F5344CB8AC3E}">
        <p14:creationId xmlns:p14="http://schemas.microsoft.com/office/powerpoint/2010/main" val="1732933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45" name="Google Shape;14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1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pic>
        <p:nvPicPr>
          <p:cNvPr id="12" name="Bildobjekt 11">
            <a:extLst>
              <a:ext uri="{FF2B5EF4-FFF2-40B4-BE49-F238E27FC236}">
                <a16:creationId xmlns:a16="http://schemas.microsoft.com/office/drawing/2014/main" id="{8F01383C-2DD8-4CD8-B08C-251DB43A8BFD}"/>
              </a:ext>
            </a:extLst>
          </p:cNvPr>
          <p:cNvPicPr>
            <a:picLocks noChangeAspect="1"/>
          </p:cNvPicPr>
          <p:nvPr userDrawn="1"/>
        </p:nvPicPr>
        <p:blipFill>
          <a:blip r:embed="rId3"/>
          <a:stretch>
            <a:fillRect/>
          </a:stretch>
        </p:blipFill>
        <p:spPr>
          <a:xfrm>
            <a:off x="7881741" y="4726190"/>
            <a:ext cx="1209524" cy="352381"/>
          </a:xfrm>
          <a:prstGeom prst="rect">
            <a:avLst/>
          </a:prstGeom>
        </p:spPr>
      </p:pic>
    </p:spTree>
    <p:extLst>
      <p:ext uri="{BB962C8B-B14F-4D97-AF65-F5344CB8AC3E}">
        <p14:creationId xmlns:p14="http://schemas.microsoft.com/office/powerpoint/2010/main" val="1381423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2" name="Google Shape;152;p15">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1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4" name="Google Shape;154;p1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5" name="Google Shape;155;p1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7" name="Bildobjekt 6">
            <a:extLst>
              <a:ext uri="{FF2B5EF4-FFF2-40B4-BE49-F238E27FC236}">
                <a16:creationId xmlns:a16="http://schemas.microsoft.com/office/drawing/2014/main" id="{54E004CF-3CDE-440C-9D01-0E30A8FAEE1D}"/>
              </a:ext>
            </a:extLst>
          </p:cNvPr>
          <p:cNvPicPr>
            <a:picLocks noChangeAspect="1"/>
          </p:cNvPicPr>
          <p:nvPr userDrawn="1"/>
        </p:nvPicPr>
        <p:blipFill>
          <a:blip r:embed="rId3"/>
          <a:stretch>
            <a:fillRect/>
          </a:stretch>
        </p:blipFill>
        <p:spPr>
          <a:xfrm>
            <a:off x="7881741" y="4726190"/>
            <a:ext cx="1209524" cy="352381"/>
          </a:xfrm>
          <a:prstGeom prst="rect">
            <a:avLst/>
          </a:prstGeom>
        </p:spPr>
      </p:pic>
    </p:spTree>
    <p:extLst>
      <p:ext uri="{BB962C8B-B14F-4D97-AF65-F5344CB8AC3E}">
        <p14:creationId xmlns:p14="http://schemas.microsoft.com/office/powerpoint/2010/main" val="292936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ASI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385" y="141828"/>
            <a:ext cx="3836710" cy="4480920"/>
          </a:xfrm>
          <a:prstGeom prst="rect">
            <a:avLst/>
          </a:prstGeom>
        </p:spPr>
      </p:pic>
      <p:sp>
        <p:nvSpPr>
          <p:cNvPr id="4" name="Rectangle 3"/>
          <p:cNvSpPr/>
          <p:nvPr userDrawn="1"/>
        </p:nvSpPr>
        <p:spPr>
          <a:xfrm>
            <a:off x="160462" y="144658"/>
            <a:ext cx="3837600" cy="448092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0" dirty="0"/>
          </a:p>
        </p:txBody>
      </p:sp>
      <p:sp>
        <p:nvSpPr>
          <p:cNvPr id="5" name="TextBox 4"/>
          <p:cNvSpPr txBox="1"/>
          <p:nvPr userDrawn="1"/>
        </p:nvSpPr>
        <p:spPr>
          <a:xfrm>
            <a:off x="330888" y="4062316"/>
            <a:ext cx="1904689" cy="590931"/>
          </a:xfrm>
          <a:prstGeom prst="rect">
            <a:avLst/>
          </a:prstGeom>
          <a:noFill/>
        </p:spPr>
        <p:txBody>
          <a:bodyPr wrap="none" rtlCol="0">
            <a:spAutoFit/>
          </a:bodyPr>
          <a:lstStyle/>
          <a:p>
            <a:r>
              <a:rPr lang="en-US" sz="1080" b="1" dirty="0">
                <a:solidFill>
                  <a:schemeClr val="bg1"/>
                </a:solidFill>
                <a:latin typeface="Tw Cen MT"/>
                <a:cs typeface="Tw Cen MT"/>
              </a:rPr>
              <a:t>IDENTIFIERA</a:t>
            </a:r>
            <a:r>
              <a:rPr lang="en-US" sz="1080" b="1" baseline="0" dirty="0">
                <a:solidFill>
                  <a:schemeClr val="bg1"/>
                </a:solidFill>
                <a:latin typeface="Tw Cen MT"/>
                <a:cs typeface="Tw Cen MT"/>
              </a:rPr>
              <a:t> OMRÅDEN FÖR </a:t>
            </a:r>
            <a:br>
              <a:rPr lang="en-US" sz="1080" b="1" baseline="0" dirty="0">
                <a:solidFill>
                  <a:schemeClr val="bg1"/>
                </a:solidFill>
                <a:latin typeface="Tw Cen MT"/>
                <a:cs typeface="Tw Cen MT"/>
              </a:rPr>
            </a:br>
            <a:r>
              <a:rPr lang="en-US" sz="1080" b="1" baseline="0" dirty="0">
                <a:solidFill>
                  <a:schemeClr val="bg1"/>
                </a:solidFill>
                <a:latin typeface="Tw Cen MT"/>
                <a:cs typeface="Tw Cen MT"/>
              </a:rPr>
              <a:t>UTVECKLING OCH TRÄNING</a:t>
            </a:r>
          </a:p>
          <a:p>
            <a:endParaRPr lang="en-GB" sz="1080" b="1" dirty="0">
              <a:solidFill>
                <a:schemeClr val="bg1"/>
              </a:solidFill>
              <a:latin typeface="Tw Cen MT"/>
              <a:cs typeface="Tw Cen MT"/>
            </a:endParaRPr>
          </a:p>
        </p:txBody>
      </p:sp>
      <p:pic>
        <p:nvPicPr>
          <p:cNvPr id="6" name="Picture 5"/>
          <p:cNvPicPr>
            <a:picLocks noChangeAspect="1"/>
          </p:cNvPicPr>
          <p:nvPr userDrawn="1"/>
        </p:nvPicPr>
        <p:blipFill>
          <a:blip r:embed="rId3"/>
          <a:stretch>
            <a:fillRect/>
          </a:stretch>
        </p:blipFill>
        <p:spPr>
          <a:xfrm>
            <a:off x="420218" y="361206"/>
            <a:ext cx="1209675" cy="634365"/>
          </a:xfrm>
          <a:prstGeom prst="rect">
            <a:avLst/>
          </a:prstGeom>
        </p:spPr>
      </p:pic>
      <p:pic>
        <p:nvPicPr>
          <p:cNvPr id="7" name="Picture 6"/>
          <p:cNvPicPr>
            <a:picLocks noChangeAspect="1"/>
          </p:cNvPicPr>
          <p:nvPr userDrawn="1"/>
        </p:nvPicPr>
        <p:blipFill>
          <a:blip r:embed="rId4"/>
          <a:stretch>
            <a:fillRect/>
          </a:stretch>
        </p:blipFill>
        <p:spPr>
          <a:xfrm>
            <a:off x="2843809" y="3608665"/>
            <a:ext cx="923925" cy="788670"/>
          </a:xfrm>
          <a:prstGeom prst="rect">
            <a:avLst/>
          </a:prstGeom>
        </p:spPr>
      </p:pic>
      <p:sp>
        <p:nvSpPr>
          <p:cNvPr id="9" name="Text Placeholder 3"/>
          <p:cNvSpPr>
            <a:spLocks noGrp="1"/>
          </p:cNvSpPr>
          <p:nvPr>
            <p:ph type="body" sz="quarter" idx="14"/>
          </p:nvPr>
        </p:nvSpPr>
        <p:spPr>
          <a:xfrm>
            <a:off x="4283968" y="433113"/>
            <a:ext cx="4392488" cy="3953239"/>
          </a:xfrm>
          <a:prstGeom prst="rect">
            <a:avLst/>
          </a:prstGeom>
        </p:spPr>
        <p:txBody>
          <a:bodyPr vert="horz"/>
          <a:lstStyle>
            <a:lvl1pPr marL="0" indent="0">
              <a:buNone/>
              <a:defRPr sz="1440">
                <a:latin typeface="Franklin Gothic Book"/>
                <a:cs typeface="Franklin Gothic Book"/>
              </a:defRPr>
            </a:lvl1pPr>
            <a:lvl2pPr>
              <a:defRPr sz="1440">
                <a:latin typeface="Franklin Gothic Book"/>
                <a:cs typeface="Franklin Gothic Book"/>
              </a:defRPr>
            </a:lvl2pPr>
            <a:lvl3pPr>
              <a:defRPr sz="1440">
                <a:latin typeface="Franklin Gothic Book"/>
                <a:cs typeface="Franklin Gothic Book"/>
              </a:defRPr>
            </a:lvl3pPr>
            <a:lvl4pPr>
              <a:defRPr sz="1440">
                <a:latin typeface="Franklin Gothic Book"/>
                <a:cs typeface="Franklin Gothic Book"/>
              </a:defRPr>
            </a:lvl4pPr>
            <a:lvl5pPr>
              <a:defRPr sz="1440">
                <a:latin typeface="Franklin Gothic Book"/>
                <a:cs typeface="Franklin Gothic Book"/>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pic>
        <p:nvPicPr>
          <p:cNvPr id="8" name="Bildobjekt 7">
            <a:extLst>
              <a:ext uri="{FF2B5EF4-FFF2-40B4-BE49-F238E27FC236}">
                <a16:creationId xmlns:a16="http://schemas.microsoft.com/office/drawing/2014/main" id="{49995FEF-B7DB-45C4-8774-893556814F93}"/>
              </a:ext>
            </a:extLst>
          </p:cNvPr>
          <p:cNvPicPr>
            <a:picLocks noChangeAspect="1"/>
          </p:cNvPicPr>
          <p:nvPr userDrawn="1"/>
        </p:nvPicPr>
        <p:blipFill>
          <a:blip r:embed="rId5"/>
          <a:stretch>
            <a:fillRect/>
          </a:stretch>
        </p:blipFill>
        <p:spPr>
          <a:xfrm>
            <a:off x="7722810" y="4655433"/>
            <a:ext cx="1209524" cy="352381"/>
          </a:xfrm>
          <a:prstGeom prst="rect">
            <a:avLst/>
          </a:prstGeom>
        </p:spPr>
      </p:pic>
    </p:spTree>
    <p:extLst>
      <p:ext uri="{BB962C8B-B14F-4D97-AF65-F5344CB8AC3E}">
        <p14:creationId xmlns:p14="http://schemas.microsoft.com/office/powerpoint/2010/main" val="277834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OC">
  <p:cSld name="TOC">
    <p:bg>
      <p:bgPr>
        <a:solidFill>
          <a:schemeClr val="dk1"/>
        </a:solidFill>
        <a:effectLst/>
      </p:bgPr>
    </p:bg>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59" name="Google Shape;159;p16"/>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dirty="0" err="1">
                <a:solidFill>
                  <a:srgbClr val="FFFFFF"/>
                </a:solidFill>
                <a:latin typeface="Raleway"/>
                <a:ea typeface="Raleway"/>
                <a:cs typeface="Raleway"/>
                <a:sym typeface="Raleway"/>
              </a:rPr>
              <a:t>Konfidentiell</a:t>
            </a:r>
            <a:endParaRPr sz="600" b="1" dirty="0">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dirty="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dirty="0">
                <a:solidFill>
                  <a:srgbClr val="FFFFFF"/>
                </a:solidFill>
                <a:latin typeface="Raleway"/>
                <a:ea typeface="Raleway"/>
                <a:cs typeface="Raleway"/>
                <a:sym typeface="Raleway"/>
              </a:rPr>
              <a:t>Version 1.0</a:t>
            </a:r>
            <a:endParaRPr sz="600" b="1" dirty="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251029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alt1">
  <p:cSld name="Section header_alt1">
    <p:bg>
      <p:bgPr>
        <a:solidFill>
          <a:srgbClr val="434343"/>
        </a:solidFill>
        <a:effectLst/>
      </p:bgPr>
    </p:bg>
    <p:spTree>
      <p:nvGrpSpPr>
        <p:cNvPr id="1"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Google Shape;16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17">
            <a:hlinkClick r:id="rId2" action="ppaction://hlinksldjump"/>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7">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7">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815271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_alt2">
  <p:cSld name="Section Header_alt2">
    <p:spTree>
      <p:nvGrpSpPr>
        <p:cNvPr id="1" name="Shape 64"/>
        <p:cNvGrpSpPr/>
        <p:nvPr/>
      </p:nvGrpSpPr>
      <p:grpSpPr>
        <a:xfrm>
          <a:off x="0" y="0"/>
          <a:ext cx="0" cy="0"/>
          <a:chOff x="0" y="0"/>
          <a:chExt cx="0" cy="0"/>
        </a:xfrm>
      </p:grpSpPr>
      <p:pic>
        <p:nvPicPr>
          <p:cNvPr id="65" name="Google Shape;65;p7" descr="shutterstock_31891705.jpg"/>
          <p:cNvPicPr preferRelativeResize="0"/>
          <p:nvPr userDrawn="1"/>
        </p:nvPicPr>
        <p:blipFill rotWithShape="1">
          <a:blip r:embed="rId2">
            <a:alphaModFix/>
          </a:blip>
          <a:srcRect t="11971" b="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rId3"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0" name="Google Shape;70;p7">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1" name="Google Shape;71;p7">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pic>
        <p:nvPicPr>
          <p:cNvPr id="11" name="Bildobjekt 10">
            <a:extLst>
              <a:ext uri="{FF2B5EF4-FFF2-40B4-BE49-F238E27FC236}">
                <a16:creationId xmlns:a16="http://schemas.microsoft.com/office/drawing/2014/main" id="{7EDCB153-2199-4003-90A8-4C14BE440988}"/>
              </a:ext>
            </a:extLst>
          </p:cNvPr>
          <p:cNvPicPr>
            <a:picLocks noChangeAspect="1"/>
          </p:cNvPicPr>
          <p:nvPr userDrawn="1"/>
        </p:nvPicPr>
        <p:blipFill>
          <a:blip r:embed="rId4"/>
          <a:stretch>
            <a:fillRect/>
          </a:stretch>
        </p:blipFill>
        <p:spPr>
          <a:xfrm>
            <a:off x="7722810" y="4655433"/>
            <a:ext cx="1209524" cy="352381"/>
          </a:xfrm>
          <a:prstGeom prst="rect">
            <a:avLst/>
          </a:prstGeom>
        </p:spPr>
      </p:pic>
    </p:spTree>
    <p:extLst>
      <p:ext uri="{BB962C8B-B14F-4D97-AF65-F5344CB8AC3E}">
        <p14:creationId xmlns:p14="http://schemas.microsoft.com/office/powerpoint/2010/main" val="1458485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4" name="Google Shape;10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10">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0">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Google Shape;107;p10">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8" name="Google Shape;108;p10">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3973572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ront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57285" y="140863"/>
            <a:ext cx="8830800" cy="4484160"/>
          </a:xfrm>
          <a:prstGeom prst="rect">
            <a:avLst/>
          </a:prstGeom>
        </p:spPr>
        <p:txBody>
          <a:bodyPr vert="horz"/>
          <a:lstStyle/>
          <a:p>
            <a:r>
              <a:rPr lang="da-DK"/>
              <a:t>Klik på ikonet for at tilføje et billede</a:t>
            </a:r>
            <a:endParaRPr lang="en-US" dirty="0"/>
          </a:p>
        </p:txBody>
      </p:sp>
      <p:sp>
        <p:nvSpPr>
          <p:cNvPr id="12" name="Subtitle 2"/>
          <p:cNvSpPr>
            <a:spLocks noGrp="1"/>
          </p:cNvSpPr>
          <p:nvPr>
            <p:ph type="subTitle" idx="1"/>
          </p:nvPr>
        </p:nvSpPr>
        <p:spPr>
          <a:xfrm>
            <a:off x="1371600" y="2746465"/>
            <a:ext cx="6400800" cy="1577340"/>
          </a:xfrm>
          <a:prstGeom prst="rect">
            <a:avLst/>
          </a:prstGeom>
        </p:spPr>
        <p:txBody>
          <a:bodyPr/>
          <a:lstStyle>
            <a:lvl1pPr marL="0" indent="0" algn="ctr">
              <a:buNone/>
              <a:defRPr sz="1440">
                <a:solidFill>
                  <a:srgbClr val="FFFFFF"/>
                </a:solidFill>
                <a:latin typeface="Franklin Gothic Book"/>
                <a:cs typeface="Franklin Gothic Book"/>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da-DK"/>
              <a:t>Klik for at redigere i master</a:t>
            </a:r>
            <a:endParaRPr lang="en-US" dirty="0"/>
          </a:p>
        </p:txBody>
      </p:sp>
      <p:sp>
        <p:nvSpPr>
          <p:cNvPr id="6" name="Text Placeholder 13"/>
          <p:cNvSpPr>
            <a:spLocks noGrp="1"/>
          </p:cNvSpPr>
          <p:nvPr>
            <p:ph type="body" sz="quarter" idx="13"/>
          </p:nvPr>
        </p:nvSpPr>
        <p:spPr>
          <a:xfrm>
            <a:off x="4385651" y="2070026"/>
            <a:ext cx="360000" cy="162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72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Klik for at redigere i master</a:t>
            </a:r>
          </a:p>
        </p:txBody>
      </p:sp>
      <p:sp>
        <p:nvSpPr>
          <p:cNvPr id="5" name="Text Placeholder 4"/>
          <p:cNvSpPr>
            <a:spLocks noGrp="1"/>
          </p:cNvSpPr>
          <p:nvPr>
            <p:ph type="body" sz="quarter" idx="14" hasCustomPrompt="1"/>
          </p:nvPr>
        </p:nvSpPr>
        <p:spPr>
          <a:xfrm>
            <a:off x="2124075" y="1599642"/>
            <a:ext cx="4895850" cy="712947"/>
          </a:xfrm>
          <a:prstGeom prst="rect">
            <a:avLst/>
          </a:prstGeom>
        </p:spPr>
        <p:txBody>
          <a:bodyPr vert="horz"/>
          <a:lstStyle>
            <a:lvl1pPr marL="0" indent="0" algn="ctr">
              <a:buNone/>
              <a:defRPr sz="1980" b="1" cap="all">
                <a:solidFill>
                  <a:schemeClr val="bg1"/>
                </a:solidFill>
                <a:latin typeface="Tw Cen MT"/>
                <a:cs typeface="Tw Cen MT"/>
              </a:defRPr>
            </a:lvl1pPr>
          </a:lstStyle>
          <a:p>
            <a:pPr lvl="0"/>
            <a:r>
              <a:rPr lang="da-DK" dirty="0"/>
              <a:t>CLICK TO EDIT MASTER TEXT STYLES</a:t>
            </a:r>
          </a:p>
        </p:txBody>
      </p:sp>
    </p:spTree>
    <p:extLst>
      <p:ext uri="{BB962C8B-B14F-4D97-AF65-F5344CB8AC3E}">
        <p14:creationId xmlns:p14="http://schemas.microsoft.com/office/powerpoint/2010/main" val="3603092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9" name="Google Shape;3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pic>
        <p:nvPicPr>
          <p:cNvPr id="11" name="Bildobjekt 10">
            <a:extLst>
              <a:ext uri="{FF2B5EF4-FFF2-40B4-BE49-F238E27FC236}">
                <a16:creationId xmlns:a16="http://schemas.microsoft.com/office/drawing/2014/main" id="{9F0C78AF-3F42-4142-8FD3-DACF3922BF43}"/>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page 2lines">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07505" y="0"/>
            <a:ext cx="3967066" cy="895690"/>
          </a:xfrm>
          <a:prstGeom prst="rect">
            <a:avLst/>
          </a:prstGeom>
          <a:solidFill>
            <a:srgbClr val="EDEDED"/>
          </a:solidFill>
        </p:spPr>
        <p:txBody>
          <a:bodyPr vert="horz" wrap="none" lIns="180000" tIns="180000" rIns="180000" bIns="360000">
            <a:spAutoFit/>
          </a:bodyPr>
          <a:lstStyle>
            <a:lvl1pPr marL="0" indent="0">
              <a:buNone/>
              <a:defRPr sz="1980" b="1" cap="all">
                <a:solidFill>
                  <a:srgbClr val="3D4955"/>
                </a:solidFill>
                <a:latin typeface="Tw Cen MT"/>
                <a:cs typeface="Tw Cen MT"/>
              </a:defRPr>
            </a:lvl1pPr>
          </a:lstStyle>
          <a:p>
            <a:pPr lvl="0"/>
            <a:r>
              <a:rPr lang="da-DK"/>
              <a:t>Klik for at redigere i master</a:t>
            </a:r>
          </a:p>
        </p:txBody>
      </p:sp>
      <p:sp>
        <p:nvSpPr>
          <p:cNvPr id="5" name="Text Placeholder 13"/>
          <p:cNvSpPr>
            <a:spLocks noGrp="1"/>
          </p:cNvSpPr>
          <p:nvPr>
            <p:ph type="body" sz="quarter" idx="13"/>
          </p:nvPr>
        </p:nvSpPr>
        <p:spPr>
          <a:xfrm>
            <a:off x="311658" y="848488"/>
            <a:ext cx="360000" cy="162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72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Klik for at redigere i master</a:t>
            </a:r>
          </a:p>
        </p:txBody>
      </p:sp>
      <p:sp>
        <p:nvSpPr>
          <p:cNvPr id="6" name="Text Placeholder 3"/>
          <p:cNvSpPr>
            <a:spLocks noGrp="1"/>
          </p:cNvSpPr>
          <p:nvPr>
            <p:ph type="body" sz="quarter" idx="14"/>
          </p:nvPr>
        </p:nvSpPr>
        <p:spPr>
          <a:xfrm>
            <a:off x="395536" y="1275605"/>
            <a:ext cx="8280920" cy="3110657"/>
          </a:xfrm>
          <a:prstGeom prst="rect">
            <a:avLst/>
          </a:prstGeom>
        </p:spPr>
        <p:txBody>
          <a:bodyPr vert="horz"/>
          <a:lstStyle>
            <a:lvl1pPr marL="0" indent="0">
              <a:buNone/>
              <a:defRPr sz="1440">
                <a:latin typeface="Franklin Gothic Book"/>
                <a:cs typeface="Franklin Gothic Book"/>
              </a:defRPr>
            </a:lvl1pPr>
            <a:lvl2pPr>
              <a:defRPr sz="1440">
                <a:latin typeface="Franklin Gothic Book"/>
                <a:cs typeface="Franklin Gothic Book"/>
              </a:defRPr>
            </a:lvl2pPr>
            <a:lvl3pPr>
              <a:defRPr sz="1440">
                <a:latin typeface="Franklin Gothic Book"/>
                <a:cs typeface="Franklin Gothic Book"/>
              </a:defRPr>
            </a:lvl3pPr>
            <a:lvl4pPr>
              <a:defRPr sz="1440">
                <a:latin typeface="Franklin Gothic Book"/>
                <a:cs typeface="Franklin Gothic Book"/>
              </a:defRPr>
            </a:lvl4pPr>
            <a:lvl5pPr>
              <a:defRPr sz="1440">
                <a:latin typeface="Franklin Gothic Book"/>
                <a:cs typeface="Franklin Gothic Book"/>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81366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ASI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385" y="141828"/>
            <a:ext cx="3836710" cy="4480920"/>
          </a:xfrm>
          <a:prstGeom prst="rect">
            <a:avLst/>
          </a:prstGeom>
        </p:spPr>
      </p:pic>
      <p:sp>
        <p:nvSpPr>
          <p:cNvPr id="4" name="Rectangle 3"/>
          <p:cNvSpPr/>
          <p:nvPr userDrawn="1"/>
        </p:nvSpPr>
        <p:spPr>
          <a:xfrm>
            <a:off x="160462" y="144658"/>
            <a:ext cx="3837600" cy="448092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0" dirty="0"/>
          </a:p>
        </p:txBody>
      </p:sp>
      <p:sp>
        <p:nvSpPr>
          <p:cNvPr id="5" name="TextBox 4"/>
          <p:cNvSpPr txBox="1"/>
          <p:nvPr userDrawn="1"/>
        </p:nvSpPr>
        <p:spPr>
          <a:xfrm>
            <a:off x="330888" y="4062316"/>
            <a:ext cx="1904689" cy="590931"/>
          </a:xfrm>
          <a:prstGeom prst="rect">
            <a:avLst/>
          </a:prstGeom>
          <a:noFill/>
        </p:spPr>
        <p:txBody>
          <a:bodyPr wrap="none" rtlCol="0">
            <a:spAutoFit/>
          </a:bodyPr>
          <a:lstStyle/>
          <a:p>
            <a:r>
              <a:rPr lang="en-US" sz="1080" b="1" dirty="0">
                <a:solidFill>
                  <a:schemeClr val="bg1"/>
                </a:solidFill>
                <a:latin typeface="Tw Cen MT"/>
                <a:cs typeface="Tw Cen MT"/>
              </a:rPr>
              <a:t>IDENTIFIERA</a:t>
            </a:r>
            <a:r>
              <a:rPr lang="en-US" sz="1080" b="1" baseline="0" dirty="0">
                <a:solidFill>
                  <a:schemeClr val="bg1"/>
                </a:solidFill>
                <a:latin typeface="Tw Cen MT"/>
                <a:cs typeface="Tw Cen MT"/>
              </a:rPr>
              <a:t> OMRÅDEN FÖR </a:t>
            </a:r>
            <a:br>
              <a:rPr lang="en-US" sz="1080" b="1" baseline="0" dirty="0">
                <a:solidFill>
                  <a:schemeClr val="bg1"/>
                </a:solidFill>
                <a:latin typeface="Tw Cen MT"/>
                <a:cs typeface="Tw Cen MT"/>
              </a:rPr>
            </a:br>
            <a:r>
              <a:rPr lang="en-US" sz="1080" b="1" baseline="0" dirty="0">
                <a:solidFill>
                  <a:schemeClr val="bg1"/>
                </a:solidFill>
                <a:latin typeface="Tw Cen MT"/>
                <a:cs typeface="Tw Cen MT"/>
              </a:rPr>
              <a:t>UTVECKLING OCH TRÄNING</a:t>
            </a:r>
          </a:p>
          <a:p>
            <a:endParaRPr lang="en-GB" sz="1080" b="1" dirty="0">
              <a:solidFill>
                <a:schemeClr val="bg1"/>
              </a:solidFill>
              <a:latin typeface="Tw Cen MT"/>
              <a:cs typeface="Tw Cen MT"/>
            </a:endParaRPr>
          </a:p>
        </p:txBody>
      </p:sp>
      <p:pic>
        <p:nvPicPr>
          <p:cNvPr id="6" name="Picture 5"/>
          <p:cNvPicPr>
            <a:picLocks noChangeAspect="1"/>
          </p:cNvPicPr>
          <p:nvPr userDrawn="1"/>
        </p:nvPicPr>
        <p:blipFill>
          <a:blip r:embed="rId3"/>
          <a:stretch>
            <a:fillRect/>
          </a:stretch>
        </p:blipFill>
        <p:spPr>
          <a:xfrm>
            <a:off x="420218" y="361206"/>
            <a:ext cx="1209675" cy="634365"/>
          </a:xfrm>
          <a:prstGeom prst="rect">
            <a:avLst/>
          </a:prstGeom>
        </p:spPr>
      </p:pic>
      <p:pic>
        <p:nvPicPr>
          <p:cNvPr id="7" name="Picture 6"/>
          <p:cNvPicPr>
            <a:picLocks noChangeAspect="1"/>
          </p:cNvPicPr>
          <p:nvPr userDrawn="1"/>
        </p:nvPicPr>
        <p:blipFill>
          <a:blip r:embed="rId4"/>
          <a:stretch>
            <a:fillRect/>
          </a:stretch>
        </p:blipFill>
        <p:spPr>
          <a:xfrm>
            <a:off x="2843809" y="3608665"/>
            <a:ext cx="923925" cy="788670"/>
          </a:xfrm>
          <a:prstGeom prst="rect">
            <a:avLst/>
          </a:prstGeom>
        </p:spPr>
      </p:pic>
      <p:sp>
        <p:nvSpPr>
          <p:cNvPr id="9" name="Text Placeholder 3"/>
          <p:cNvSpPr>
            <a:spLocks noGrp="1"/>
          </p:cNvSpPr>
          <p:nvPr>
            <p:ph type="body" sz="quarter" idx="14"/>
          </p:nvPr>
        </p:nvSpPr>
        <p:spPr>
          <a:xfrm>
            <a:off x="4283968" y="433113"/>
            <a:ext cx="4392488" cy="3953239"/>
          </a:xfrm>
          <a:prstGeom prst="rect">
            <a:avLst/>
          </a:prstGeom>
        </p:spPr>
        <p:txBody>
          <a:bodyPr vert="horz"/>
          <a:lstStyle>
            <a:lvl1pPr marL="0" indent="0">
              <a:buNone/>
              <a:defRPr sz="1440">
                <a:latin typeface="Franklin Gothic Book"/>
                <a:cs typeface="Franklin Gothic Book"/>
              </a:defRPr>
            </a:lvl1pPr>
            <a:lvl2pPr>
              <a:defRPr sz="1440">
                <a:latin typeface="Franklin Gothic Book"/>
                <a:cs typeface="Franklin Gothic Book"/>
              </a:defRPr>
            </a:lvl2pPr>
            <a:lvl3pPr>
              <a:defRPr sz="1440">
                <a:latin typeface="Franklin Gothic Book"/>
                <a:cs typeface="Franklin Gothic Book"/>
              </a:defRPr>
            </a:lvl3pPr>
            <a:lvl4pPr>
              <a:defRPr sz="1440">
                <a:latin typeface="Franklin Gothic Book"/>
                <a:cs typeface="Franklin Gothic Book"/>
              </a:defRPr>
            </a:lvl4pPr>
            <a:lvl5pPr>
              <a:defRPr sz="1440">
                <a:latin typeface="Franklin Gothic Book"/>
                <a:cs typeface="Franklin Gothic Book"/>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pic>
        <p:nvPicPr>
          <p:cNvPr id="8" name="Bildobjekt 7">
            <a:extLst>
              <a:ext uri="{FF2B5EF4-FFF2-40B4-BE49-F238E27FC236}">
                <a16:creationId xmlns:a16="http://schemas.microsoft.com/office/drawing/2014/main" id="{49995FEF-B7DB-45C4-8774-893556814F93}"/>
              </a:ext>
            </a:extLst>
          </p:cNvPr>
          <p:cNvPicPr>
            <a:picLocks noChangeAspect="1"/>
          </p:cNvPicPr>
          <p:nvPr userDrawn="1"/>
        </p:nvPicPr>
        <p:blipFill>
          <a:blip r:embed="rId5"/>
          <a:stretch>
            <a:fillRect/>
          </a:stretch>
        </p:blipFill>
        <p:spPr>
          <a:xfrm>
            <a:off x="7722810" y="4655433"/>
            <a:ext cx="1209524" cy="352381"/>
          </a:xfrm>
          <a:prstGeom prst="rect">
            <a:avLst/>
          </a:prstGeom>
        </p:spPr>
      </p:pic>
    </p:spTree>
    <p:extLst>
      <p:ext uri="{BB962C8B-B14F-4D97-AF65-F5344CB8AC3E}">
        <p14:creationId xmlns:p14="http://schemas.microsoft.com/office/powerpoint/2010/main" val="2987479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page 2lines">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07505" y="0"/>
            <a:ext cx="3967066" cy="895690"/>
          </a:xfrm>
          <a:prstGeom prst="rect">
            <a:avLst/>
          </a:prstGeom>
          <a:solidFill>
            <a:srgbClr val="EDEDED"/>
          </a:solidFill>
        </p:spPr>
        <p:txBody>
          <a:bodyPr vert="horz" wrap="none" lIns="180000" tIns="180000" rIns="180000" bIns="360000">
            <a:spAutoFit/>
          </a:bodyPr>
          <a:lstStyle>
            <a:lvl1pPr marL="0" indent="0">
              <a:buNone/>
              <a:defRPr sz="1980" b="1" cap="all">
                <a:solidFill>
                  <a:srgbClr val="3D4955"/>
                </a:solidFill>
                <a:latin typeface="Tw Cen MT"/>
                <a:cs typeface="Tw Cen MT"/>
              </a:defRPr>
            </a:lvl1pPr>
          </a:lstStyle>
          <a:p>
            <a:pPr lvl="0"/>
            <a:r>
              <a:rPr lang="da-DK"/>
              <a:t>Klik for at redigere i master</a:t>
            </a:r>
          </a:p>
        </p:txBody>
      </p:sp>
      <p:sp>
        <p:nvSpPr>
          <p:cNvPr id="5" name="Text Placeholder 13"/>
          <p:cNvSpPr>
            <a:spLocks noGrp="1"/>
          </p:cNvSpPr>
          <p:nvPr>
            <p:ph type="body" sz="quarter" idx="13"/>
          </p:nvPr>
        </p:nvSpPr>
        <p:spPr>
          <a:xfrm>
            <a:off x="311658" y="848488"/>
            <a:ext cx="360000" cy="162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72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Klik for at redigere i master</a:t>
            </a:r>
          </a:p>
        </p:txBody>
      </p:sp>
      <p:sp>
        <p:nvSpPr>
          <p:cNvPr id="6" name="Text Placeholder 3"/>
          <p:cNvSpPr>
            <a:spLocks noGrp="1"/>
          </p:cNvSpPr>
          <p:nvPr>
            <p:ph type="body" sz="quarter" idx="14"/>
          </p:nvPr>
        </p:nvSpPr>
        <p:spPr>
          <a:xfrm>
            <a:off x="395536" y="1275605"/>
            <a:ext cx="8280920" cy="3110657"/>
          </a:xfrm>
          <a:prstGeom prst="rect">
            <a:avLst/>
          </a:prstGeom>
        </p:spPr>
        <p:txBody>
          <a:bodyPr vert="horz"/>
          <a:lstStyle>
            <a:lvl1pPr marL="0" indent="0">
              <a:buNone/>
              <a:defRPr sz="1440">
                <a:latin typeface="Franklin Gothic Book"/>
                <a:cs typeface="Franklin Gothic Book"/>
              </a:defRPr>
            </a:lvl1pPr>
            <a:lvl2pPr>
              <a:defRPr sz="1440">
                <a:latin typeface="Franklin Gothic Book"/>
                <a:cs typeface="Franklin Gothic Book"/>
              </a:defRPr>
            </a:lvl2pPr>
            <a:lvl3pPr>
              <a:defRPr sz="1440">
                <a:latin typeface="Franklin Gothic Book"/>
                <a:cs typeface="Franklin Gothic Book"/>
              </a:defRPr>
            </a:lvl3pPr>
            <a:lvl4pPr>
              <a:defRPr sz="1440">
                <a:latin typeface="Franklin Gothic Book"/>
                <a:cs typeface="Franklin Gothic Book"/>
              </a:defRPr>
            </a:lvl4pPr>
            <a:lvl5pPr>
              <a:defRPr sz="1440">
                <a:latin typeface="Franklin Gothic Book"/>
                <a:cs typeface="Franklin Gothic Book"/>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72004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9"/>
        <p:cNvGrpSpPr/>
        <p:nvPr/>
      </p:nvGrpSpPr>
      <p:grpSpPr>
        <a:xfrm>
          <a:off x="0" y="0"/>
          <a:ext cx="0" cy="0"/>
          <a:chOff x="0" y="0"/>
          <a:chExt cx="0" cy="0"/>
        </a:xfrm>
      </p:grpSpPr>
      <p:pic>
        <p:nvPicPr>
          <p:cNvPr id="10" name="Google Shape;10;p2"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Raleway"/>
                <a:ea typeface="Raleway"/>
                <a:cs typeface="Raleway"/>
                <a:sym typeface="Raleway"/>
              </a:rPr>
              <a:t>Confidential</a:t>
            </a:r>
            <a:endParaRPr sz="600" b="1">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latin typeface="Raleway"/>
                <a:ea typeface="Raleway"/>
                <a:cs typeface="Raleway"/>
                <a:sym typeface="Raleway"/>
              </a:rPr>
              <a:t>Version 1.0</a:t>
            </a:r>
            <a:endParaRPr sz="600" b="1">
              <a:latin typeface="Raleway"/>
              <a:ea typeface="Raleway"/>
              <a:cs typeface="Raleway"/>
              <a:sym typeface="Raleway"/>
            </a:endParaRPr>
          </a:p>
        </p:txBody>
      </p:sp>
    </p:spTree>
    <p:extLst>
      <p:ext uri="{BB962C8B-B14F-4D97-AF65-F5344CB8AC3E}">
        <p14:creationId xmlns:p14="http://schemas.microsoft.com/office/powerpoint/2010/main" val="400496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9" name="Google Shape;3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pic>
        <p:nvPicPr>
          <p:cNvPr id="11" name="Bildobjekt 10">
            <a:extLst>
              <a:ext uri="{FF2B5EF4-FFF2-40B4-BE49-F238E27FC236}">
                <a16:creationId xmlns:a16="http://schemas.microsoft.com/office/drawing/2014/main" id="{9F0C78AF-3F42-4142-8FD3-DACF3922BF43}"/>
              </a:ext>
            </a:extLst>
          </p:cNvPr>
          <p:cNvPicPr>
            <a:picLocks noChangeAspect="1"/>
          </p:cNvPicPr>
          <p:nvPr userDrawn="1"/>
        </p:nvPicPr>
        <p:blipFill>
          <a:blip r:embed="rId3"/>
          <a:stretch>
            <a:fillRect/>
          </a:stretch>
        </p:blipFill>
        <p:spPr>
          <a:xfrm>
            <a:off x="7881741" y="4726190"/>
            <a:ext cx="1209524" cy="352381"/>
          </a:xfrm>
          <a:prstGeom prst="rect">
            <a:avLst/>
          </a:prstGeom>
        </p:spPr>
      </p:pic>
    </p:spTree>
    <p:extLst>
      <p:ext uri="{BB962C8B-B14F-4D97-AF65-F5344CB8AC3E}">
        <p14:creationId xmlns:p14="http://schemas.microsoft.com/office/powerpoint/2010/main" val="1595340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5">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3" name="Bildobjekt 12">
            <a:extLst>
              <a:ext uri="{FF2B5EF4-FFF2-40B4-BE49-F238E27FC236}">
                <a16:creationId xmlns:a16="http://schemas.microsoft.com/office/drawing/2014/main" id="{2B3559F5-356A-478D-BA95-B6E57867C322}"/>
              </a:ext>
            </a:extLst>
          </p:cNvPr>
          <p:cNvPicPr>
            <a:picLocks noChangeAspect="1"/>
          </p:cNvPicPr>
          <p:nvPr userDrawn="1"/>
        </p:nvPicPr>
        <p:blipFill>
          <a:blip r:embed="rId3"/>
          <a:stretch>
            <a:fillRect/>
          </a:stretch>
        </p:blipFill>
        <p:spPr>
          <a:xfrm>
            <a:off x="7881741" y="4726190"/>
            <a:ext cx="1209524" cy="352381"/>
          </a:xfrm>
          <a:prstGeom prst="rect">
            <a:avLst/>
          </a:prstGeom>
        </p:spPr>
      </p:pic>
    </p:spTree>
    <p:extLst>
      <p:ext uri="{BB962C8B-B14F-4D97-AF65-F5344CB8AC3E}">
        <p14:creationId xmlns:p14="http://schemas.microsoft.com/office/powerpoint/2010/main" val="1451564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9" name="Google Shape;79;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Google Shape;80;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 name="Google Shape;81;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8">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8">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Google Shape;84;p8">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5" name="Google Shape;85;p8">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4" name="Bildobjekt 13">
            <a:extLst>
              <a:ext uri="{FF2B5EF4-FFF2-40B4-BE49-F238E27FC236}">
                <a16:creationId xmlns:a16="http://schemas.microsoft.com/office/drawing/2014/main" id="{FB4DE7AF-1000-4EC9-B684-8605F35BA160}"/>
              </a:ext>
            </a:extLst>
          </p:cNvPr>
          <p:cNvPicPr>
            <a:picLocks noChangeAspect="1"/>
          </p:cNvPicPr>
          <p:nvPr userDrawn="1"/>
        </p:nvPicPr>
        <p:blipFill>
          <a:blip r:embed="rId3"/>
          <a:stretch>
            <a:fillRect/>
          </a:stretch>
        </p:blipFill>
        <p:spPr>
          <a:xfrm>
            <a:off x="7881741" y="4726190"/>
            <a:ext cx="1209524" cy="352381"/>
          </a:xfrm>
          <a:prstGeom prst="rect">
            <a:avLst/>
          </a:prstGeom>
        </p:spPr>
      </p:pic>
    </p:spTree>
    <p:extLst>
      <p:ext uri="{BB962C8B-B14F-4D97-AF65-F5344CB8AC3E}">
        <p14:creationId xmlns:p14="http://schemas.microsoft.com/office/powerpoint/2010/main" val="216731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14" name="Google Shape;114;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11">
            <a:hlinkClick r:id="rId2" action="ppaction://hlinksldjump"/>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1">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11">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11">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pic>
        <p:nvPicPr>
          <p:cNvPr id="11" name="Bildobjekt 10">
            <a:extLst>
              <a:ext uri="{FF2B5EF4-FFF2-40B4-BE49-F238E27FC236}">
                <a16:creationId xmlns:a16="http://schemas.microsoft.com/office/drawing/2014/main" id="{7439F507-0267-467A-9AD1-F3025D951359}"/>
              </a:ext>
            </a:extLst>
          </p:cNvPr>
          <p:cNvPicPr>
            <a:picLocks noChangeAspect="1"/>
          </p:cNvPicPr>
          <p:nvPr userDrawn="1"/>
        </p:nvPicPr>
        <p:blipFill>
          <a:blip r:embed="rId3"/>
          <a:stretch>
            <a:fillRect/>
          </a:stretch>
        </p:blipFill>
        <p:spPr>
          <a:xfrm>
            <a:off x="7881741" y="4726190"/>
            <a:ext cx="1209524" cy="352381"/>
          </a:xfrm>
          <a:prstGeom prst="rect">
            <a:avLst/>
          </a:prstGeom>
        </p:spPr>
      </p:pic>
    </p:spTree>
    <p:extLst>
      <p:ext uri="{BB962C8B-B14F-4D97-AF65-F5344CB8AC3E}">
        <p14:creationId xmlns:p14="http://schemas.microsoft.com/office/powerpoint/2010/main" val="23424105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pic>
        <p:nvPicPr>
          <p:cNvPr id="5" name="Bildobjekt 4">
            <a:extLst>
              <a:ext uri="{FF2B5EF4-FFF2-40B4-BE49-F238E27FC236}">
                <a16:creationId xmlns:a16="http://schemas.microsoft.com/office/drawing/2014/main" id="{225EE6FE-7439-4892-8F44-1A7BFCBF01FF}"/>
              </a:ext>
            </a:extLst>
          </p:cNvPr>
          <p:cNvPicPr>
            <a:picLocks noChangeAspect="1"/>
          </p:cNvPicPr>
          <p:nvPr userDrawn="1"/>
        </p:nvPicPr>
        <p:blipFill>
          <a:blip r:embed="rId6"/>
          <a:stretch>
            <a:fillRect/>
          </a:stretch>
        </p:blipFill>
        <p:spPr>
          <a:xfrm>
            <a:off x="7881741" y="4726190"/>
            <a:ext cx="1209524" cy="352381"/>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70" r:id="rId3"/>
    <p:sldLayoutId id="214748367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pic>
        <p:nvPicPr>
          <p:cNvPr id="5" name="Bildobjekt 4">
            <a:extLst>
              <a:ext uri="{FF2B5EF4-FFF2-40B4-BE49-F238E27FC236}">
                <a16:creationId xmlns:a16="http://schemas.microsoft.com/office/drawing/2014/main" id="{225EE6FE-7439-4892-8F44-1A7BFCBF01FF}"/>
              </a:ext>
            </a:extLst>
          </p:cNvPr>
          <p:cNvPicPr>
            <a:picLocks noChangeAspect="1"/>
          </p:cNvPicPr>
          <p:nvPr userDrawn="1"/>
        </p:nvPicPr>
        <p:blipFill>
          <a:blip r:embed="rId18"/>
          <a:stretch>
            <a:fillRect/>
          </a:stretch>
        </p:blipFill>
        <p:spPr>
          <a:xfrm>
            <a:off x="7881741" y="4726190"/>
            <a:ext cx="1209524" cy="352381"/>
          </a:xfrm>
          <a:prstGeom prst="rect">
            <a:avLst/>
          </a:prstGeom>
        </p:spPr>
      </p:pic>
    </p:spTree>
    <p:extLst>
      <p:ext uri="{BB962C8B-B14F-4D97-AF65-F5344CB8AC3E}">
        <p14:creationId xmlns:p14="http://schemas.microsoft.com/office/powerpoint/2010/main" val="338569221"/>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txBox="1">
            <a:spLocks noGrp="1"/>
          </p:cNvSpPr>
          <p:nvPr>
            <p:ph type="ctrTitle"/>
          </p:nvPr>
        </p:nvSpPr>
        <p:spPr>
          <a:xfrm>
            <a:off x="706683" y="1546307"/>
            <a:ext cx="5842089"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dirty="0">
                <a:solidFill>
                  <a:srgbClr val="000000"/>
                </a:solidFill>
              </a:rPr>
              <a:t>MPA teamroller</a:t>
            </a:r>
            <a:endParaRPr dirty="0"/>
          </a:p>
        </p:txBody>
      </p:sp>
      <p:sp>
        <p:nvSpPr>
          <p:cNvPr id="177" name="Google Shape;177;p18"/>
          <p:cNvSpPr txBox="1">
            <a:spLocks noGrp="1"/>
          </p:cNvSpPr>
          <p:nvPr>
            <p:ph type="subTitle" idx="1"/>
          </p:nvPr>
        </p:nvSpPr>
        <p:spPr>
          <a:xfrm>
            <a:off x="774978" y="2444867"/>
            <a:ext cx="48909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sz="1400" dirty="0">
                <a:latin typeface="Raleway" pitchFamily="2" charset="0"/>
              </a:rPr>
              <a:t>Definitioner</a:t>
            </a:r>
            <a:endParaRPr sz="1400" dirty="0">
              <a:latin typeface="Raleway" pitchFamily="2" charset="0"/>
            </a:endParaRPr>
          </a:p>
        </p:txBody>
      </p:sp>
      <p:pic>
        <p:nvPicPr>
          <p:cNvPr id="4" name="Bildobjekt 3">
            <a:extLst>
              <a:ext uri="{FF2B5EF4-FFF2-40B4-BE49-F238E27FC236}">
                <a16:creationId xmlns:a16="http://schemas.microsoft.com/office/drawing/2014/main" id="{EB4DC359-3CBB-446A-8C3B-0A39E40AA926}"/>
              </a:ext>
            </a:extLst>
          </p:cNvPr>
          <p:cNvPicPr>
            <a:picLocks noChangeAspect="1"/>
          </p:cNvPicPr>
          <p:nvPr/>
        </p:nvPicPr>
        <p:blipFill>
          <a:blip r:embed="rId3"/>
          <a:stretch>
            <a:fillRect/>
          </a:stretch>
        </p:blipFill>
        <p:spPr>
          <a:xfrm>
            <a:off x="7556258" y="4485616"/>
            <a:ext cx="1209524" cy="35238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997202-391F-5B08-8375-F575ED0FB99B}"/>
              </a:ext>
            </a:extLst>
          </p:cNvPr>
          <p:cNvSpPr>
            <a:spLocks noGrp="1"/>
          </p:cNvSpPr>
          <p:nvPr>
            <p:ph type="title"/>
          </p:nvPr>
        </p:nvSpPr>
        <p:spPr/>
        <p:txBody>
          <a:bodyPr/>
          <a:lstStyle/>
          <a:p>
            <a:r>
              <a:rPr lang="sv-SE" dirty="0"/>
              <a:t>översikt</a:t>
            </a:r>
            <a:br>
              <a:rPr lang="sv-SE" dirty="0"/>
            </a:br>
            <a:r>
              <a:rPr lang="sv-SE" dirty="0"/>
              <a:t>teamrollerna</a:t>
            </a:r>
          </a:p>
        </p:txBody>
      </p:sp>
      <p:sp>
        <p:nvSpPr>
          <p:cNvPr id="4" name="Platshållare för text 3">
            <a:extLst>
              <a:ext uri="{FF2B5EF4-FFF2-40B4-BE49-F238E27FC236}">
                <a16:creationId xmlns:a16="http://schemas.microsoft.com/office/drawing/2014/main" id="{1BC8A5A4-55B4-BC64-2BC9-049A16D13486}"/>
              </a:ext>
            </a:extLst>
          </p:cNvPr>
          <p:cNvSpPr>
            <a:spLocks noGrp="1"/>
          </p:cNvSpPr>
          <p:nvPr>
            <p:ph type="body" idx="2"/>
          </p:nvPr>
        </p:nvSpPr>
        <p:spPr>
          <a:xfrm>
            <a:off x="4874067" y="358546"/>
            <a:ext cx="4102987" cy="3025500"/>
          </a:xfrm>
        </p:spPr>
        <p:txBody>
          <a:bodyPr/>
          <a:lstStyle/>
          <a:p>
            <a:pPr marL="0" indent="0">
              <a:lnSpc>
                <a:spcPct val="90000"/>
              </a:lnSpc>
              <a:buNone/>
            </a:pPr>
            <a:r>
              <a:rPr lang="sv-SE" sz="1100" b="1" dirty="0">
                <a:latin typeface="Raleway" pitchFamily="2" charset="0"/>
              </a:rPr>
              <a:t>Koordinatorn</a:t>
            </a:r>
            <a:br>
              <a:rPr lang="sv-SE" sz="1100" b="1" dirty="0">
                <a:latin typeface="Raleway" pitchFamily="2" charset="0"/>
              </a:rPr>
            </a:br>
            <a:r>
              <a:rPr lang="sv-SE" sz="1100" dirty="0">
                <a:latin typeface="Raleway" pitchFamily="2" charset="0"/>
              </a:rPr>
              <a:t>Koordinerar mål och resurser. Nyttjar gruppens resurser.</a:t>
            </a:r>
          </a:p>
          <a:p>
            <a:pPr marL="0" indent="0">
              <a:lnSpc>
                <a:spcPct val="90000"/>
              </a:lnSpc>
              <a:buNone/>
            </a:pPr>
            <a:br>
              <a:rPr lang="sv-SE" sz="1100" b="1" dirty="0">
                <a:latin typeface="Raleway" pitchFamily="2" charset="0"/>
              </a:rPr>
            </a:br>
            <a:r>
              <a:rPr lang="sv-SE" sz="1100" b="1" dirty="0">
                <a:latin typeface="Raleway" pitchFamily="2" charset="0"/>
              </a:rPr>
              <a:t>Igångsättaren</a:t>
            </a:r>
          </a:p>
          <a:p>
            <a:pPr marL="0" indent="0">
              <a:lnSpc>
                <a:spcPct val="90000"/>
              </a:lnSpc>
              <a:buNone/>
            </a:pPr>
            <a:r>
              <a:rPr lang="sv-SE" sz="1100" dirty="0">
                <a:latin typeface="Raleway" pitchFamily="2" charset="0"/>
              </a:rPr>
              <a:t>Sätter igång gruppen. Tar ledningen. Fokuserad på mål.</a:t>
            </a:r>
          </a:p>
          <a:p>
            <a:pPr marL="0" indent="0">
              <a:lnSpc>
                <a:spcPct val="90000"/>
              </a:lnSpc>
              <a:buNone/>
            </a:pPr>
            <a:br>
              <a:rPr lang="sv-SE" sz="1100" b="1" dirty="0">
                <a:latin typeface="Raleway" pitchFamily="2" charset="0"/>
              </a:rPr>
            </a:br>
            <a:r>
              <a:rPr lang="sv-SE" sz="1100" b="1" dirty="0">
                <a:latin typeface="Raleway" pitchFamily="2" charset="0"/>
              </a:rPr>
              <a:t>Utföraren</a:t>
            </a:r>
          </a:p>
          <a:p>
            <a:pPr marL="0" indent="0">
              <a:lnSpc>
                <a:spcPct val="90000"/>
              </a:lnSpc>
              <a:buNone/>
            </a:pPr>
            <a:r>
              <a:rPr lang="sv-SE" sz="1100" dirty="0">
                <a:latin typeface="Raleway" pitchFamily="2" charset="0"/>
              </a:rPr>
              <a:t>Arbetar uthålligt och lojalt i enlighet med företagsmålen. Omsätter idéer i praktiken.</a:t>
            </a:r>
          </a:p>
          <a:p>
            <a:pPr marL="0" indent="0">
              <a:lnSpc>
                <a:spcPct val="90000"/>
              </a:lnSpc>
              <a:buNone/>
            </a:pPr>
            <a:br>
              <a:rPr lang="sv-SE" sz="1100" b="1" dirty="0">
                <a:latin typeface="Raleway" pitchFamily="2" charset="0"/>
              </a:rPr>
            </a:br>
            <a:r>
              <a:rPr lang="sv-SE" sz="1100" b="1" dirty="0">
                <a:latin typeface="Raleway" pitchFamily="2" charset="0"/>
              </a:rPr>
              <a:t>Researchern</a:t>
            </a:r>
          </a:p>
          <a:p>
            <a:pPr marL="0" indent="0">
              <a:lnSpc>
                <a:spcPct val="90000"/>
              </a:lnSpc>
              <a:buNone/>
            </a:pPr>
            <a:r>
              <a:rPr lang="sv-SE" sz="1100" dirty="0">
                <a:latin typeface="Raleway" pitchFamily="2" charset="0"/>
              </a:rPr>
              <a:t>Håller kontakt med utomstående och vidarebefordrar information.</a:t>
            </a:r>
          </a:p>
          <a:p>
            <a:pPr marL="0" indent="0">
              <a:lnSpc>
                <a:spcPct val="90000"/>
              </a:lnSpc>
              <a:buNone/>
            </a:pPr>
            <a:br>
              <a:rPr lang="sv-SE" sz="1100" b="1" dirty="0">
                <a:latin typeface="Raleway" pitchFamily="2" charset="0"/>
              </a:rPr>
            </a:br>
            <a:r>
              <a:rPr lang="sv-SE" sz="1100" b="1" dirty="0">
                <a:latin typeface="Raleway" pitchFamily="2" charset="0"/>
              </a:rPr>
              <a:t>Idékläckaren</a:t>
            </a:r>
          </a:p>
          <a:p>
            <a:pPr marL="0" indent="0">
              <a:lnSpc>
                <a:spcPct val="90000"/>
              </a:lnSpc>
              <a:buNone/>
            </a:pPr>
            <a:r>
              <a:rPr lang="sv-SE" sz="1100" dirty="0">
                <a:latin typeface="Raleway" pitchFamily="2" charset="0"/>
              </a:rPr>
              <a:t>Snabb med nya idéer, omfattande teoretisk kunskap och överblick. Oberoende.</a:t>
            </a:r>
          </a:p>
          <a:p>
            <a:pPr marL="0" indent="0">
              <a:lnSpc>
                <a:spcPct val="90000"/>
              </a:lnSpc>
              <a:buNone/>
            </a:pPr>
            <a:br>
              <a:rPr lang="sv-SE" sz="1100" b="1" dirty="0">
                <a:latin typeface="Raleway" pitchFamily="2" charset="0"/>
              </a:rPr>
            </a:br>
            <a:r>
              <a:rPr lang="sv-SE" sz="1100" b="1" dirty="0">
                <a:latin typeface="Raleway" pitchFamily="2" charset="0"/>
              </a:rPr>
              <a:t>Kritikern</a:t>
            </a:r>
          </a:p>
          <a:p>
            <a:pPr marL="0" indent="0">
              <a:lnSpc>
                <a:spcPct val="90000"/>
              </a:lnSpc>
              <a:buNone/>
            </a:pPr>
            <a:r>
              <a:rPr lang="sv-SE" sz="1100" dirty="0">
                <a:latin typeface="Raleway" pitchFamily="2" charset="0"/>
              </a:rPr>
              <a:t>Har en kritisk infallsvinkel till förslag, grundlig, omsorgsfull. </a:t>
            </a:r>
          </a:p>
          <a:p>
            <a:pPr marL="0" indent="0">
              <a:lnSpc>
                <a:spcPct val="90000"/>
              </a:lnSpc>
              <a:buNone/>
            </a:pPr>
            <a:br>
              <a:rPr lang="sv-SE" sz="1100" b="1" dirty="0">
                <a:latin typeface="Raleway" pitchFamily="2" charset="0"/>
              </a:rPr>
            </a:br>
            <a:r>
              <a:rPr lang="sv-SE" sz="1100" b="1" dirty="0">
                <a:latin typeface="Raleway" pitchFamily="2" charset="0"/>
              </a:rPr>
              <a:t>Teammedlemmen</a:t>
            </a:r>
          </a:p>
          <a:p>
            <a:pPr marL="0" indent="0">
              <a:lnSpc>
                <a:spcPct val="90000"/>
              </a:lnSpc>
              <a:buNone/>
            </a:pPr>
            <a:r>
              <a:rPr lang="sv-SE" sz="1100" dirty="0">
                <a:latin typeface="Raleway" pitchFamily="2" charset="0"/>
              </a:rPr>
              <a:t>Fokuserar på internt samarbete inom teamet. Empatisk, diplomatisk och förstående.</a:t>
            </a:r>
          </a:p>
          <a:p>
            <a:pPr marL="0" indent="0">
              <a:lnSpc>
                <a:spcPct val="90000"/>
              </a:lnSpc>
              <a:buNone/>
            </a:pPr>
            <a:br>
              <a:rPr lang="sv-SE" sz="1100" b="1" dirty="0">
                <a:latin typeface="Raleway" pitchFamily="2" charset="0"/>
              </a:rPr>
            </a:br>
            <a:r>
              <a:rPr lang="sv-SE" sz="1100" b="1" dirty="0">
                <a:latin typeface="Raleway" pitchFamily="2" charset="0"/>
              </a:rPr>
              <a:t>Färdiggöraren</a:t>
            </a:r>
          </a:p>
          <a:p>
            <a:pPr marL="0" indent="0">
              <a:lnSpc>
                <a:spcPct val="90000"/>
              </a:lnSpc>
              <a:buNone/>
            </a:pPr>
            <a:r>
              <a:rPr lang="sv-SE" sz="1100" dirty="0">
                <a:latin typeface="Raleway" pitchFamily="2" charset="0"/>
              </a:rPr>
              <a:t>Säkerställer att alla detaljer och rutiner färdigställs. Försiktig.</a:t>
            </a:r>
          </a:p>
          <a:p>
            <a:endParaRPr lang="sv-SE" sz="1100" dirty="0">
              <a:latin typeface="Raleway" pitchFamily="2" charset="0"/>
            </a:endParaRPr>
          </a:p>
        </p:txBody>
      </p:sp>
    </p:spTree>
    <p:extLst>
      <p:ext uri="{BB962C8B-B14F-4D97-AF65-F5344CB8AC3E}">
        <p14:creationId xmlns:p14="http://schemas.microsoft.com/office/powerpoint/2010/main" val="1290355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7E9588-53B8-1A25-014F-E151AA187642}"/>
              </a:ext>
            </a:extLst>
          </p:cNvPr>
          <p:cNvSpPr>
            <a:spLocks noGrp="1"/>
          </p:cNvSpPr>
          <p:nvPr>
            <p:ph type="title"/>
          </p:nvPr>
        </p:nvSpPr>
        <p:spPr/>
        <p:txBody>
          <a:bodyPr/>
          <a:lstStyle/>
          <a:p>
            <a:pPr lvl="1">
              <a:spcBef>
                <a:spcPts val="75"/>
              </a:spcBef>
              <a:spcAft>
                <a:spcPts val="450"/>
              </a:spcAft>
            </a:pPr>
            <a:r>
              <a:rPr lang="sv-SE" sz="2800" dirty="0"/>
              <a:t>koordinatorn</a:t>
            </a:r>
            <a:br>
              <a:rPr lang="sv-SE" sz="2800" dirty="0"/>
            </a:br>
            <a:br>
              <a:rPr lang="sv-SE" dirty="0"/>
            </a:br>
            <a:endParaRPr lang="sv-SE" dirty="0"/>
          </a:p>
        </p:txBody>
      </p:sp>
      <p:sp>
        <p:nvSpPr>
          <p:cNvPr id="4" name="textruta 3">
            <a:extLst>
              <a:ext uri="{FF2B5EF4-FFF2-40B4-BE49-F238E27FC236}">
                <a16:creationId xmlns:a16="http://schemas.microsoft.com/office/drawing/2014/main" id="{36D6B7D6-2D7F-2A9E-2BBC-3A9C569B7577}"/>
              </a:ext>
            </a:extLst>
          </p:cNvPr>
          <p:cNvSpPr txBox="1"/>
          <p:nvPr/>
        </p:nvSpPr>
        <p:spPr>
          <a:xfrm>
            <a:off x="5113102" y="478869"/>
            <a:ext cx="3733484" cy="4185761"/>
          </a:xfrm>
          <a:prstGeom prst="rect">
            <a:avLst/>
          </a:prstGeom>
          <a:noFill/>
        </p:spPr>
        <p:txBody>
          <a:bodyPr wrap="square">
            <a:spAutoFit/>
          </a:bodyPr>
          <a:lstStyle/>
          <a:p>
            <a:r>
              <a:rPr lang="sv-SE" sz="1400" b="0" dirty="0">
                <a:solidFill>
                  <a:srgbClr val="4D4D4D"/>
                </a:solidFill>
                <a:latin typeface="Raleway" pitchFamily="2" charset="0"/>
              </a:rPr>
              <a:t>Koordinatorn styr på ett icke dominerande sätt. Han/hon sammanfattar och koordinerar insatser och behåller på det sättet fokus på målet. </a:t>
            </a:r>
          </a:p>
          <a:p>
            <a:endParaRPr lang="sv-SE" dirty="0">
              <a:solidFill>
                <a:srgbClr val="4D4D4D"/>
              </a:solidFill>
              <a:latin typeface="Raleway" pitchFamily="2" charset="0"/>
            </a:endParaRPr>
          </a:p>
          <a:p>
            <a:r>
              <a:rPr lang="sv-SE" sz="1400" b="0" dirty="0">
                <a:solidFill>
                  <a:srgbClr val="4D4D4D"/>
                </a:solidFill>
                <a:latin typeface="Raleway" pitchFamily="2" charset="0"/>
              </a:rPr>
              <a:t>Framträder självdisciplinerat och pålitligt. Koordinatorn har en öppen och objektiv approach gentemot andra, vilket möjliggör att han/hon kan identifiera och utnyttja vilka personer och idéer som kan bidra till en positiv lösning av en uppgift. </a:t>
            </a:r>
            <a:br>
              <a:rPr lang="sv-SE" sz="1400" b="0" dirty="0">
                <a:solidFill>
                  <a:srgbClr val="4D4D4D"/>
                </a:solidFill>
                <a:latin typeface="Raleway" pitchFamily="2" charset="0"/>
              </a:rPr>
            </a:br>
            <a:endParaRPr lang="sv-SE" sz="1400" b="0" dirty="0">
              <a:solidFill>
                <a:srgbClr val="4D4D4D"/>
              </a:solidFill>
              <a:latin typeface="Raleway" pitchFamily="2" charset="0"/>
            </a:endParaRPr>
          </a:p>
          <a:p>
            <a:r>
              <a:rPr lang="sv-SE" sz="1400" b="0" dirty="0">
                <a:solidFill>
                  <a:srgbClr val="4D4D4D"/>
                </a:solidFill>
                <a:latin typeface="Raleway" pitchFamily="2" charset="0"/>
              </a:rPr>
              <a:t>Som en gruppledare fokuserar koordinatorn på att utnyttja samtliga gruppmedlemmars resurser, men kan ha svårt för att fatta sådana beslut där det inte går att ta hänsyn till alla gruppmedlemmars bidrag. </a:t>
            </a:r>
            <a:br>
              <a:rPr lang="da-DK" sz="3600" dirty="0">
                <a:solidFill>
                  <a:srgbClr val="4D4D4D"/>
                </a:solidFill>
                <a:latin typeface="Tahoma" pitchFamily="34" charset="0"/>
              </a:rPr>
            </a:br>
            <a:endParaRPr lang="sv-SE" dirty="0"/>
          </a:p>
        </p:txBody>
      </p:sp>
      <p:pic>
        <p:nvPicPr>
          <p:cNvPr id="7" name="Bildobjekt 6">
            <a:extLst>
              <a:ext uri="{FF2B5EF4-FFF2-40B4-BE49-F238E27FC236}">
                <a16:creationId xmlns:a16="http://schemas.microsoft.com/office/drawing/2014/main" id="{EDF0044D-2310-5B77-E989-E7E23A9F2FFB}"/>
              </a:ext>
            </a:extLst>
          </p:cNvPr>
          <p:cNvPicPr>
            <a:picLocks noChangeAspect="1"/>
          </p:cNvPicPr>
          <p:nvPr/>
        </p:nvPicPr>
        <p:blipFill rotWithShape="1">
          <a:blip r:embed="rId2"/>
          <a:srcRect l="1711" t="2093" r="1169" b="2093"/>
          <a:stretch/>
        </p:blipFill>
        <p:spPr>
          <a:xfrm>
            <a:off x="838517" y="2018509"/>
            <a:ext cx="3154442" cy="2432077"/>
          </a:xfrm>
          <a:prstGeom prst="rect">
            <a:avLst/>
          </a:prstGeom>
        </p:spPr>
      </p:pic>
    </p:spTree>
    <p:extLst>
      <p:ext uri="{BB962C8B-B14F-4D97-AF65-F5344CB8AC3E}">
        <p14:creationId xmlns:p14="http://schemas.microsoft.com/office/powerpoint/2010/main" val="3949376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7E9588-53B8-1A25-014F-E151AA187642}"/>
              </a:ext>
            </a:extLst>
          </p:cNvPr>
          <p:cNvSpPr>
            <a:spLocks noGrp="1"/>
          </p:cNvSpPr>
          <p:nvPr>
            <p:ph type="title"/>
          </p:nvPr>
        </p:nvSpPr>
        <p:spPr/>
        <p:txBody>
          <a:bodyPr/>
          <a:lstStyle/>
          <a:p>
            <a:pPr lvl="1">
              <a:spcBef>
                <a:spcPts val="75"/>
              </a:spcBef>
              <a:spcAft>
                <a:spcPts val="450"/>
              </a:spcAft>
            </a:pPr>
            <a:r>
              <a:rPr lang="sv-SE" sz="2800" dirty="0"/>
              <a:t>igångsättaren</a:t>
            </a:r>
            <a:endParaRPr lang="sv-SE" dirty="0"/>
          </a:p>
        </p:txBody>
      </p:sp>
      <p:sp>
        <p:nvSpPr>
          <p:cNvPr id="4" name="textruta 3">
            <a:extLst>
              <a:ext uri="{FF2B5EF4-FFF2-40B4-BE49-F238E27FC236}">
                <a16:creationId xmlns:a16="http://schemas.microsoft.com/office/drawing/2014/main" id="{36D6B7D6-2D7F-2A9E-2BBC-3A9C569B7577}"/>
              </a:ext>
            </a:extLst>
          </p:cNvPr>
          <p:cNvSpPr txBox="1"/>
          <p:nvPr/>
        </p:nvSpPr>
        <p:spPr>
          <a:xfrm>
            <a:off x="5029630" y="737024"/>
            <a:ext cx="3733484" cy="3785652"/>
          </a:xfrm>
          <a:prstGeom prst="rect">
            <a:avLst/>
          </a:prstGeom>
          <a:noFill/>
        </p:spPr>
        <p:txBody>
          <a:bodyPr wrap="square">
            <a:spAutoFit/>
          </a:bodyPr>
          <a:lstStyle/>
          <a:p>
            <a:pPr algn="l">
              <a:spcBef>
                <a:spcPct val="50000"/>
              </a:spcBef>
            </a:pPr>
            <a:r>
              <a:rPr lang="sv-SE" dirty="0">
                <a:solidFill>
                  <a:srgbClr val="4D4D4D"/>
                </a:solidFill>
                <a:latin typeface="Raleway" pitchFamily="2" charset="0"/>
              </a:rPr>
              <a:t>Igångsättaren styr på ett dominerande sätt. </a:t>
            </a:r>
          </a:p>
          <a:p>
            <a:pPr algn="l">
              <a:spcBef>
                <a:spcPct val="50000"/>
              </a:spcBef>
            </a:pPr>
            <a:r>
              <a:rPr lang="sv-SE" dirty="0">
                <a:solidFill>
                  <a:srgbClr val="4D4D4D"/>
                </a:solidFill>
                <a:latin typeface="Raleway" pitchFamily="2" charset="0"/>
              </a:rPr>
              <a:t>Genom att ta snabba beslut och sätta igång saker är han/hon ofta den som säkerställer att gruppen är i ständig rörelse – helst i den riktning där igångsättarens egna intressen och mål finns. </a:t>
            </a:r>
          </a:p>
          <a:p>
            <a:pPr algn="l">
              <a:spcBef>
                <a:spcPct val="50000"/>
              </a:spcBef>
            </a:pPr>
            <a:r>
              <a:rPr lang="sv-SE" dirty="0">
                <a:solidFill>
                  <a:srgbClr val="4D4D4D"/>
                </a:solidFill>
                <a:latin typeface="Raleway" pitchFamily="2" charset="0"/>
              </a:rPr>
              <a:t>Behåller överblicken över igångsatta uppgifter och arbetar målinriktat mot att nå resultat. Tvekar inte över att uttrycka sina åsikter och kan vara provocerande. </a:t>
            </a:r>
          </a:p>
          <a:p>
            <a:pPr algn="l">
              <a:spcBef>
                <a:spcPct val="50000"/>
              </a:spcBef>
            </a:pPr>
            <a:r>
              <a:rPr lang="sv-SE" dirty="0">
                <a:solidFill>
                  <a:srgbClr val="4D4D4D"/>
                </a:solidFill>
                <a:latin typeface="Raleway" pitchFamily="2" charset="0"/>
              </a:rPr>
              <a:t>Leder gruppen med entusiasm och får andra med sig. Har dock svårare för att göra uppföljningar och uppgifterna kan sakna struktur.</a:t>
            </a:r>
            <a:r>
              <a:rPr lang="sv-SE" sz="1600" dirty="0">
                <a:solidFill>
                  <a:srgbClr val="4D4D4D"/>
                </a:solidFill>
                <a:latin typeface="Raleway" pitchFamily="2" charset="0"/>
              </a:rPr>
              <a:t> </a:t>
            </a:r>
            <a:endParaRPr lang="da-DK" sz="1600" dirty="0">
              <a:solidFill>
                <a:srgbClr val="4D4D4D"/>
              </a:solidFill>
              <a:latin typeface="Raleway" pitchFamily="2" charset="0"/>
            </a:endParaRPr>
          </a:p>
          <a:p>
            <a:br>
              <a:rPr lang="da-DK" dirty="0">
                <a:solidFill>
                  <a:srgbClr val="4D4D4D"/>
                </a:solidFill>
                <a:latin typeface="Raleway" pitchFamily="2" charset="0"/>
              </a:rPr>
            </a:br>
            <a:endParaRPr lang="sv-SE" sz="700" dirty="0">
              <a:latin typeface="Raleway" pitchFamily="2" charset="0"/>
            </a:endParaRPr>
          </a:p>
        </p:txBody>
      </p:sp>
      <p:pic>
        <p:nvPicPr>
          <p:cNvPr id="12" name="Bildobjekt 11">
            <a:extLst>
              <a:ext uri="{FF2B5EF4-FFF2-40B4-BE49-F238E27FC236}">
                <a16:creationId xmlns:a16="http://schemas.microsoft.com/office/drawing/2014/main" id="{AF905BDE-F205-C57E-69E6-1BD3FCF22D1F}"/>
              </a:ext>
            </a:extLst>
          </p:cNvPr>
          <p:cNvPicPr>
            <a:picLocks noChangeAspect="1"/>
          </p:cNvPicPr>
          <p:nvPr/>
        </p:nvPicPr>
        <p:blipFill>
          <a:blip r:embed="rId2"/>
          <a:stretch>
            <a:fillRect/>
          </a:stretch>
        </p:blipFill>
        <p:spPr>
          <a:xfrm>
            <a:off x="781070" y="1950214"/>
            <a:ext cx="3511131" cy="2572462"/>
          </a:xfrm>
          <a:prstGeom prst="rect">
            <a:avLst/>
          </a:prstGeom>
        </p:spPr>
      </p:pic>
    </p:spTree>
    <p:extLst>
      <p:ext uri="{BB962C8B-B14F-4D97-AF65-F5344CB8AC3E}">
        <p14:creationId xmlns:p14="http://schemas.microsoft.com/office/powerpoint/2010/main" val="753689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7E9588-53B8-1A25-014F-E151AA187642}"/>
              </a:ext>
            </a:extLst>
          </p:cNvPr>
          <p:cNvSpPr>
            <a:spLocks noGrp="1"/>
          </p:cNvSpPr>
          <p:nvPr>
            <p:ph type="title"/>
          </p:nvPr>
        </p:nvSpPr>
        <p:spPr/>
        <p:txBody>
          <a:bodyPr/>
          <a:lstStyle/>
          <a:p>
            <a:pPr lvl="1">
              <a:spcBef>
                <a:spcPts val="75"/>
              </a:spcBef>
              <a:spcAft>
                <a:spcPts val="450"/>
              </a:spcAft>
            </a:pPr>
            <a:r>
              <a:rPr lang="sv-SE" sz="2800" dirty="0"/>
              <a:t>utföraren</a:t>
            </a:r>
            <a:endParaRPr lang="sv-SE" dirty="0"/>
          </a:p>
        </p:txBody>
      </p:sp>
      <p:sp>
        <p:nvSpPr>
          <p:cNvPr id="4" name="textruta 3">
            <a:extLst>
              <a:ext uri="{FF2B5EF4-FFF2-40B4-BE49-F238E27FC236}">
                <a16:creationId xmlns:a16="http://schemas.microsoft.com/office/drawing/2014/main" id="{36D6B7D6-2D7F-2A9E-2BBC-3A9C569B7577}"/>
              </a:ext>
            </a:extLst>
          </p:cNvPr>
          <p:cNvSpPr txBox="1"/>
          <p:nvPr/>
        </p:nvSpPr>
        <p:spPr>
          <a:xfrm>
            <a:off x="5018248" y="729436"/>
            <a:ext cx="3733484" cy="3754874"/>
          </a:xfrm>
          <a:prstGeom prst="rect">
            <a:avLst/>
          </a:prstGeom>
          <a:noFill/>
        </p:spPr>
        <p:txBody>
          <a:bodyPr wrap="square">
            <a:spAutoFit/>
          </a:bodyPr>
          <a:lstStyle/>
          <a:p>
            <a:pPr algn="l">
              <a:spcBef>
                <a:spcPct val="50000"/>
              </a:spcBef>
            </a:pPr>
            <a:r>
              <a:rPr lang="sv-SE" sz="1400" dirty="0">
                <a:solidFill>
                  <a:srgbClr val="4D4D4D"/>
                </a:solidFill>
                <a:latin typeface="Raleway" pitchFamily="2" charset="0"/>
              </a:rPr>
              <a:t>Utföraren sätter företagets mål och </a:t>
            </a:r>
            <a:r>
              <a:rPr lang="sv-SE" sz="1400" dirty="0" err="1">
                <a:solidFill>
                  <a:srgbClr val="4D4D4D"/>
                </a:solidFill>
                <a:latin typeface="Raleway" pitchFamily="2" charset="0"/>
              </a:rPr>
              <a:t>policies</a:t>
            </a:r>
            <a:r>
              <a:rPr lang="sv-SE" sz="1400" dirty="0">
                <a:solidFill>
                  <a:srgbClr val="4D4D4D"/>
                </a:solidFill>
                <a:latin typeface="Raleway" pitchFamily="2" charset="0"/>
              </a:rPr>
              <a:t> framför sina egna intressen. Får arbetet gjort genom att arbeta självdisciplinerat, med stor noggrannhet och uthållighet. Utför tilldelade uppgifter och lägger stor vikt vid att lösningen är praktiskt användbar samt att uppgifterna är genomarbetade. </a:t>
            </a:r>
          </a:p>
          <a:p>
            <a:pPr algn="l">
              <a:spcBef>
                <a:spcPct val="50000"/>
              </a:spcBef>
            </a:pPr>
            <a:r>
              <a:rPr lang="sv-SE" sz="1400" dirty="0">
                <a:solidFill>
                  <a:srgbClr val="4D4D4D"/>
                </a:solidFill>
                <a:latin typeface="Raleway" pitchFamily="2" charset="0"/>
              </a:rPr>
              <a:t>Han/hon omsätter planer och idéer till praktisk handling på ett systematiskt och effektivt sätt. </a:t>
            </a:r>
          </a:p>
          <a:p>
            <a:pPr algn="l">
              <a:spcBef>
                <a:spcPct val="50000"/>
              </a:spcBef>
            </a:pPr>
            <a:r>
              <a:rPr lang="sv-SE" sz="1400" dirty="0">
                <a:solidFill>
                  <a:srgbClr val="4D4D4D"/>
                </a:solidFill>
                <a:latin typeface="Raleway" pitchFamily="2" charset="0"/>
              </a:rPr>
              <a:t>Utföraren ser som plikttrogen gruppledare till att gruppen lever upp till fastställda riktlinjer och mål, men kan sakna genomslagskraft hos andra gruppmedlemmar.</a:t>
            </a:r>
            <a:endParaRPr lang="da-DK" sz="1400" dirty="0">
              <a:solidFill>
                <a:srgbClr val="4D4D4D"/>
              </a:solidFill>
              <a:latin typeface="Raleway" pitchFamily="2" charset="0"/>
            </a:endParaRPr>
          </a:p>
        </p:txBody>
      </p:sp>
      <p:pic>
        <p:nvPicPr>
          <p:cNvPr id="5" name="Bildobjekt 4">
            <a:extLst>
              <a:ext uri="{FF2B5EF4-FFF2-40B4-BE49-F238E27FC236}">
                <a16:creationId xmlns:a16="http://schemas.microsoft.com/office/drawing/2014/main" id="{4FCBC7EB-78CA-F8F0-881F-95F3B344A27D}"/>
              </a:ext>
            </a:extLst>
          </p:cNvPr>
          <p:cNvPicPr>
            <a:picLocks noChangeAspect="1"/>
          </p:cNvPicPr>
          <p:nvPr/>
        </p:nvPicPr>
        <p:blipFill>
          <a:blip r:embed="rId2"/>
          <a:stretch>
            <a:fillRect/>
          </a:stretch>
        </p:blipFill>
        <p:spPr>
          <a:xfrm>
            <a:off x="730000" y="1950214"/>
            <a:ext cx="3424550" cy="2571750"/>
          </a:xfrm>
          <a:prstGeom prst="rect">
            <a:avLst/>
          </a:prstGeom>
        </p:spPr>
      </p:pic>
    </p:spTree>
    <p:extLst>
      <p:ext uri="{BB962C8B-B14F-4D97-AF65-F5344CB8AC3E}">
        <p14:creationId xmlns:p14="http://schemas.microsoft.com/office/powerpoint/2010/main" val="530813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7E9588-53B8-1A25-014F-E151AA187642}"/>
              </a:ext>
            </a:extLst>
          </p:cNvPr>
          <p:cNvSpPr>
            <a:spLocks noGrp="1"/>
          </p:cNvSpPr>
          <p:nvPr>
            <p:ph type="title"/>
          </p:nvPr>
        </p:nvSpPr>
        <p:spPr/>
        <p:txBody>
          <a:bodyPr/>
          <a:lstStyle/>
          <a:p>
            <a:pPr lvl="1">
              <a:spcBef>
                <a:spcPts val="75"/>
              </a:spcBef>
              <a:spcAft>
                <a:spcPts val="450"/>
              </a:spcAft>
            </a:pPr>
            <a:r>
              <a:rPr lang="sv-SE" sz="2800" dirty="0"/>
              <a:t>researchern</a:t>
            </a:r>
            <a:endParaRPr lang="sv-SE" dirty="0"/>
          </a:p>
        </p:txBody>
      </p:sp>
      <p:sp>
        <p:nvSpPr>
          <p:cNvPr id="4" name="textruta 3">
            <a:extLst>
              <a:ext uri="{FF2B5EF4-FFF2-40B4-BE49-F238E27FC236}">
                <a16:creationId xmlns:a16="http://schemas.microsoft.com/office/drawing/2014/main" id="{36D6B7D6-2D7F-2A9E-2BBC-3A9C569B7577}"/>
              </a:ext>
            </a:extLst>
          </p:cNvPr>
          <p:cNvSpPr txBox="1"/>
          <p:nvPr/>
        </p:nvSpPr>
        <p:spPr>
          <a:xfrm>
            <a:off x="5018248" y="729436"/>
            <a:ext cx="3733484" cy="3539430"/>
          </a:xfrm>
          <a:prstGeom prst="rect">
            <a:avLst/>
          </a:prstGeom>
          <a:noFill/>
        </p:spPr>
        <p:txBody>
          <a:bodyPr wrap="square">
            <a:spAutoFit/>
          </a:bodyPr>
          <a:lstStyle/>
          <a:p>
            <a:pPr algn="l">
              <a:spcBef>
                <a:spcPct val="50000"/>
              </a:spcBef>
            </a:pPr>
            <a:r>
              <a:rPr lang="sv-SE" sz="1400" dirty="0">
                <a:solidFill>
                  <a:srgbClr val="4D4D4D"/>
                </a:solidFill>
                <a:latin typeface="Raleway" pitchFamily="2" charset="0"/>
              </a:rPr>
              <a:t>Researchern framträder energiskt, utåtriktat och söker gärna upp andra människor. Han/hon trivs med att låta sig inspireras av andras idéer, som ett avstamp för sina egna. Är uppmärksam på att detaljer kan vara viktiga och kan därför arbeta med en viss noggrannhet när det behövs.</a:t>
            </a:r>
          </a:p>
          <a:p>
            <a:pPr algn="l">
              <a:spcBef>
                <a:spcPct val="50000"/>
              </a:spcBef>
            </a:pPr>
            <a:r>
              <a:rPr lang="sv-SE" sz="1400" dirty="0">
                <a:solidFill>
                  <a:srgbClr val="4D4D4D"/>
                </a:solidFill>
                <a:latin typeface="Raleway" pitchFamily="2" charset="0"/>
              </a:rPr>
              <a:t>Researchern leder gruppen genom att lyssna och ta ställning till gruppens förslag, både när det gäller företagets interna och externa faktorer. </a:t>
            </a:r>
          </a:p>
          <a:p>
            <a:pPr algn="l">
              <a:spcBef>
                <a:spcPct val="50000"/>
              </a:spcBef>
            </a:pPr>
            <a:r>
              <a:rPr lang="sv-SE" sz="1400" dirty="0">
                <a:solidFill>
                  <a:srgbClr val="4D4D4D"/>
                </a:solidFill>
                <a:latin typeface="Raleway" pitchFamily="2" charset="0"/>
              </a:rPr>
              <a:t>Kan ha svårt att avsluta uppgifter, eftersom det hela tiden dyker upp nya och relevanta aspekter att ta hänsyn till. </a:t>
            </a:r>
            <a:endParaRPr lang="da-DK" sz="1400" dirty="0">
              <a:solidFill>
                <a:srgbClr val="4D4D4D"/>
              </a:solidFill>
              <a:latin typeface="Raleway" pitchFamily="2" charset="0"/>
            </a:endParaRPr>
          </a:p>
        </p:txBody>
      </p:sp>
      <p:pic>
        <p:nvPicPr>
          <p:cNvPr id="6" name="Bildobjekt 5">
            <a:extLst>
              <a:ext uri="{FF2B5EF4-FFF2-40B4-BE49-F238E27FC236}">
                <a16:creationId xmlns:a16="http://schemas.microsoft.com/office/drawing/2014/main" id="{6629FE77-4799-A32D-B87D-56599B0A9CC3}"/>
              </a:ext>
            </a:extLst>
          </p:cNvPr>
          <p:cNvPicPr>
            <a:picLocks noChangeAspect="1"/>
          </p:cNvPicPr>
          <p:nvPr/>
        </p:nvPicPr>
        <p:blipFill>
          <a:blip r:embed="rId2"/>
          <a:stretch>
            <a:fillRect/>
          </a:stretch>
        </p:blipFill>
        <p:spPr>
          <a:xfrm>
            <a:off x="786096" y="2007127"/>
            <a:ext cx="3300901" cy="2424527"/>
          </a:xfrm>
          <a:prstGeom prst="rect">
            <a:avLst/>
          </a:prstGeom>
        </p:spPr>
      </p:pic>
    </p:spTree>
    <p:extLst>
      <p:ext uri="{BB962C8B-B14F-4D97-AF65-F5344CB8AC3E}">
        <p14:creationId xmlns:p14="http://schemas.microsoft.com/office/powerpoint/2010/main" val="276774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7E9588-53B8-1A25-014F-E151AA187642}"/>
              </a:ext>
            </a:extLst>
          </p:cNvPr>
          <p:cNvSpPr>
            <a:spLocks noGrp="1"/>
          </p:cNvSpPr>
          <p:nvPr>
            <p:ph type="title"/>
          </p:nvPr>
        </p:nvSpPr>
        <p:spPr/>
        <p:txBody>
          <a:bodyPr/>
          <a:lstStyle/>
          <a:p>
            <a:pPr lvl="1">
              <a:spcBef>
                <a:spcPts val="75"/>
              </a:spcBef>
              <a:spcAft>
                <a:spcPts val="450"/>
              </a:spcAft>
            </a:pPr>
            <a:r>
              <a:rPr lang="sv-SE" sz="2800" dirty="0"/>
              <a:t>idékläckaren</a:t>
            </a:r>
            <a:endParaRPr lang="sv-SE" dirty="0"/>
          </a:p>
        </p:txBody>
      </p:sp>
      <p:sp>
        <p:nvSpPr>
          <p:cNvPr id="4" name="textruta 3">
            <a:extLst>
              <a:ext uri="{FF2B5EF4-FFF2-40B4-BE49-F238E27FC236}">
                <a16:creationId xmlns:a16="http://schemas.microsoft.com/office/drawing/2014/main" id="{36D6B7D6-2D7F-2A9E-2BBC-3A9C569B7577}"/>
              </a:ext>
            </a:extLst>
          </p:cNvPr>
          <p:cNvSpPr txBox="1"/>
          <p:nvPr/>
        </p:nvSpPr>
        <p:spPr>
          <a:xfrm>
            <a:off x="5018248" y="802035"/>
            <a:ext cx="3733484" cy="3539430"/>
          </a:xfrm>
          <a:prstGeom prst="rect">
            <a:avLst/>
          </a:prstGeom>
          <a:noFill/>
        </p:spPr>
        <p:txBody>
          <a:bodyPr wrap="square">
            <a:spAutoFit/>
          </a:bodyPr>
          <a:lstStyle/>
          <a:p>
            <a:pPr algn="l">
              <a:spcBef>
                <a:spcPct val="50000"/>
              </a:spcBef>
            </a:pPr>
            <a:r>
              <a:rPr lang="sv-SE" sz="1400" dirty="0">
                <a:solidFill>
                  <a:srgbClr val="4D4D4D"/>
                </a:solidFill>
                <a:latin typeface="Raleway" pitchFamily="2" charset="0"/>
              </a:rPr>
              <a:t>Idékläckaren är den i gruppen som tydligast bidrar till ständig utveckling och förändring. Han/hon framträder dominant, men med en tendens att hålla sig för sig själv. Det innebär att det kan vara svårt för de andra teammedlemmarna att hänga med i de nya idéerna och planerna. </a:t>
            </a:r>
          </a:p>
          <a:p>
            <a:pPr algn="l">
              <a:spcBef>
                <a:spcPct val="50000"/>
              </a:spcBef>
            </a:pPr>
            <a:r>
              <a:rPr lang="sv-SE" sz="1400" dirty="0">
                <a:solidFill>
                  <a:srgbClr val="4D4D4D"/>
                </a:solidFill>
                <a:latin typeface="Raleway" pitchFamily="2" charset="0"/>
              </a:rPr>
              <a:t>Idékläckaren har en god överblick och fattar gärna snabba beslut, vilket leder till att gruppen är i rörelse. </a:t>
            </a:r>
          </a:p>
          <a:p>
            <a:pPr algn="l">
              <a:spcBef>
                <a:spcPct val="50000"/>
              </a:spcBef>
            </a:pPr>
            <a:r>
              <a:rPr lang="sv-SE" sz="1400" dirty="0">
                <a:solidFill>
                  <a:srgbClr val="4D4D4D"/>
                </a:solidFill>
                <a:latin typeface="Raleway" pitchFamily="2" charset="0"/>
              </a:rPr>
              <a:t>Leder andra genom att fungera som bollplank då alternativ och möjligheter undersöks. Motiverar gruppmedlemmarna att självständigt arbeta vidare med idékläckarens idéer.</a:t>
            </a:r>
            <a:endParaRPr lang="da-DK" sz="1400" dirty="0">
              <a:solidFill>
                <a:srgbClr val="4D4D4D"/>
              </a:solidFill>
              <a:latin typeface="Raleway" pitchFamily="2" charset="0"/>
            </a:endParaRPr>
          </a:p>
        </p:txBody>
      </p:sp>
      <p:pic>
        <p:nvPicPr>
          <p:cNvPr id="5" name="Bildobjekt 4">
            <a:extLst>
              <a:ext uri="{FF2B5EF4-FFF2-40B4-BE49-F238E27FC236}">
                <a16:creationId xmlns:a16="http://schemas.microsoft.com/office/drawing/2014/main" id="{A6DC03C2-86FC-9BAD-2505-0D7B7B63C035}"/>
              </a:ext>
            </a:extLst>
          </p:cNvPr>
          <p:cNvPicPr>
            <a:picLocks noChangeAspect="1"/>
          </p:cNvPicPr>
          <p:nvPr/>
        </p:nvPicPr>
        <p:blipFill>
          <a:blip r:embed="rId2"/>
          <a:stretch>
            <a:fillRect/>
          </a:stretch>
        </p:blipFill>
        <p:spPr>
          <a:xfrm>
            <a:off x="792079" y="1980568"/>
            <a:ext cx="3384615" cy="2523137"/>
          </a:xfrm>
          <a:prstGeom prst="rect">
            <a:avLst/>
          </a:prstGeom>
        </p:spPr>
      </p:pic>
    </p:spTree>
    <p:extLst>
      <p:ext uri="{BB962C8B-B14F-4D97-AF65-F5344CB8AC3E}">
        <p14:creationId xmlns:p14="http://schemas.microsoft.com/office/powerpoint/2010/main" val="3199451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7E9588-53B8-1A25-014F-E151AA187642}"/>
              </a:ext>
            </a:extLst>
          </p:cNvPr>
          <p:cNvSpPr>
            <a:spLocks noGrp="1"/>
          </p:cNvSpPr>
          <p:nvPr>
            <p:ph type="title"/>
          </p:nvPr>
        </p:nvSpPr>
        <p:spPr/>
        <p:txBody>
          <a:bodyPr/>
          <a:lstStyle/>
          <a:p>
            <a:pPr lvl="1">
              <a:spcBef>
                <a:spcPts val="75"/>
              </a:spcBef>
              <a:spcAft>
                <a:spcPts val="450"/>
              </a:spcAft>
            </a:pPr>
            <a:r>
              <a:rPr lang="sv-SE" sz="2800" dirty="0"/>
              <a:t>kritikern</a:t>
            </a:r>
            <a:endParaRPr lang="sv-SE" dirty="0"/>
          </a:p>
        </p:txBody>
      </p:sp>
      <p:sp>
        <p:nvSpPr>
          <p:cNvPr id="4" name="textruta 3">
            <a:extLst>
              <a:ext uri="{FF2B5EF4-FFF2-40B4-BE49-F238E27FC236}">
                <a16:creationId xmlns:a16="http://schemas.microsoft.com/office/drawing/2014/main" id="{36D6B7D6-2D7F-2A9E-2BBC-3A9C569B7577}"/>
              </a:ext>
            </a:extLst>
          </p:cNvPr>
          <p:cNvSpPr txBox="1"/>
          <p:nvPr/>
        </p:nvSpPr>
        <p:spPr>
          <a:xfrm>
            <a:off x="5071367" y="1017478"/>
            <a:ext cx="3733484" cy="3108543"/>
          </a:xfrm>
          <a:prstGeom prst="rect">
            <a:avLst/>
          </a:prstGeom>
          <a:noFill/>
        </p:spPr>
        <p:txBody>
          <a:bodyPr wrap="square">
            <a:spAutoFit/>
          </a:bodyPr>
          <a:lstStyle/>
          <a:p>
            <a:pPr algn="l">
              <a:spcBef>
                <a:spcPct val="50000"/>
              </a:spcBef>
            </a:pPr>
            <a:r>
              <a:rPr lang="sv-SE" sz="1400" dirty="0">
                <a:solidFill>
                  <a:srgbClr val="4D4D4D"/>
                </a:solidFill>
                <a:latin typeface="Raleway" pitchFamily="2" charset="0"/>
              </a:rPr>
              <a:t>Kritikern tar i gruppen sällan hänsyn till egna intressen vid valet av uppgift, utan utvärderar objektivt och sorterar presenterade förslag, utifrån gruppens övergripande målsättning. </a:t>
            </a:r>
          </a:p>
          <a:p>
            <a:pPr algn="l">
              <a:spcBef>
                <a:spcPct val="50000"/>
              </a:spcBef>
            </a:pPr>
            <a:r>
              <a:rPr lang="sv-SE" sz="1400" dirty="0">
                <a:solidFill>
                  <a:srgbClr val="4D4D4D"/>
                </a:solidFill>
                <a:latin typeface="Raleway" pitchFamily="2" charset="0"/>
              </a:rPr>
              <a:t>Arbetar noggrant och plikttroget och har ofta frågor om detaljer och eventualiteter på övriga gruppmedlemmars arbete. </a:t>
            </a:r>
          </a:p>
          <a:p>
            <a:pPr algn="l">
              <a:spcBef>
                <a:spcPct val="50000"/>
              </a:spcBef>
            </a:pPr>
            <a:r>
              <a:rPr lang="sv-SE" sz="1400" dirty="0">
                <a:solidFill>
                  <a:srgbClr val="4D4D4D"/>
                </a:solidFill>
                <a:latin typeface="Raleway" pitchFamily="2" charset="0"/>
              </a:rPr>
              <a:t>Lägger som gruppledare stor vikt vid att följa upp påbörjade projekt för att därigenom säkerställa den höga kvalitén. Kan ha svårt för att motivera och att få gruppen engagerad.</a:t>
            </a:r>
            <a:endParaRPr lang="da-DK" sz="1400" dirty="0">
              <a:solidFill>
                <a:srgbClr val="4D4D4D"/>
              </a:solidFill>
              <a:latin typeface="Raleway" pitchFamily="2" charset="0"/>
            </a:endParaRPr>
          </a:p>
        </p:txBody>
      </p:sp>
      <p:pic>
        <p:nvPicPr>
          <p:cNvPr id="5" name="Bildobjekt 4">
            <a:extLst>
              <a:ext uri="{FF2B5EF4-FFF2-40B4-BE49-F238E27FC236}">
                <a16:creationId xmlns:a16="http://schemas.microsoft.com/office/drawing/2014/main" id="{F1AA89C1-CB16-A25A-4F4F-48FE3C386C46}"/>
              </a:ext>
            </a:extLst>
          </p:cNvPr>
          <p:cNvPicPr>
            <a:picLocks noChangeAspect="1"/>
          </p:cNvPicPr>
          <p:nvPr/>
        </p:nvPicPr>
        <p:blipFill>
          <a:blip r:embed="rId2"/>
          <a:stretch>
            <a:fillRect/>
          </a:stretch>
        </p:blipFill>
        <p:spPr>
          <a:xfrm>
            <a:off x="809285" y="1984362"/>
            <a:ext cx="3305432" cy="2452783"/>
          </a:xfrm>
          <a:prstGeom prst="rect">
            <a:avLst/>
          </a:prstGeom>
        </p:spPr>
      </p:pic>
    </p:spTree>
    <p:extLst>
      <p:ext uri="{BB962C8B-B14F-4D97-AF65-F5344CB8AC3E}">
        <p14:creationId xmlns:p14="http://schemas.microsoft.com/office/powerpoint/2010/main" val="836302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7E9588-53B8-1A25-014F-E151AA187642}"/>
              </a:ext>
            </a:extLst>
          </p:cNvPr>
          <p:cNvSpPr>
            <a:spLocks noGrp="1"/>
          </p:cNvSpPr>
          <p:nvPr>
            <p:ph type="title"/>
          </p:nvPr>
        </p:nvSpPr>
        <p:spPr/>
        <p:txBody>
          <a:bodyPr/>
          <a:lstStyle/>
          <a:p>
            <a:pPr lvl="1">
              <a:spcBef>
                <a:spcPts val="75"/>
              </a:spcBef>
              <a:spcAft>
                <a:spcPts val="450"/>
              </a:spcAft>
            </a:pPr>
            <a:r>
              <a:rPr lang="sv-SE" sz="2800" dirty="0">
                <a:solidFill>
                  <a:srgbClr val="4D4D4D"/>
                </a:solidFill>
                <a:latin typeface="Raleway" pitchFamily="2" charset="0"/>
              </a:rPr>
              <a:t>teammedlemmen</a:t>
            </a:r>
            <a:endParaRPr lang="sv-SE" dirty="0"/>
          </a:p>
        </p:txBody>
      </p:sp>
      <p:sp>
        <p:nvSpPr>
          <p:cNvPr id="4" name="textruta 3">
            <a:extLst>
              <a:ext uri="{FF2B5EF4-FFF2-40B4-BE49-F238E27FC236}">
                <a16:creationId xmlns:a16="http://schemas.microsoft.com/office/drawing/2014/main" id="{36D6B7D6-2D7F-2A9E-2BBC-3A9C569B7577}"/>
              </a:ext>
            </a:extLst>
          </p:cNvPr>
          <p:cNvSpPr txBox="1"/>
          <p:nvPr/>
        </p:nvSpPr>
        <p:spPr>
          <a:xfrm>
            <a:off x="5025837" y="640452"/>
            <a:ext cx="3733484" cy="3970318"/>
          </a:xfrm>
          <a:prstGeom prst="rect">
            <a:avLst/>
          </a:prstGeom>
          <a:noFill/>
        </p:spPr>
        <p:txBody>
          <a:bodyPr wrap="square">
            <a:spAutoFit/>
          </a:bodyPr>
          <a:lstStyle/>
          <a:p>
            <a:pPr algn="l">
              <a:spcBef>
                <a:spcPct val="50000"/>
              </a:spcBef>
            </a:pPr>
            <a:r>
              <a:rPr lang="sv-SE" sz="1400" dirty="0">
                <a:solidFill>
                  <a:srgbClr val="4D4D4D"/>
                </a:solidFill>
                <a:latin typeface="Raleway" pitchFamily="2" charset="0"/>
              </a:rPr>
              <a:t>Teammedlemmens största styrka är förmågan att umgås med andra människor och därigenom bidra till att säkerställa väl fungerande kommunikationsvägar i en grupp. Han/hon försöker säkerställa att samarbetet i gruppen fungerar så friktionsfritt som möjligt genom att vara extrovert utan att dominera eller styra.</a:t>
            </a:r>
          </a:p>
          <a:p>
            <a:pPr algn="l">
              <a:spcBef>
                <a:spcPct val="50000"/>
              </a:spcBef>
            </a:pPr>
            <a:r>
              <a:rPr lang="sv-SE" sz="1400" dirty="0">
                <a:solidFill>
                  <a:srgbClr val="4D4D4D"/>
                </a:solidFill>
                <a:latin typeface="Raleway" pitchFamily="2" charset="0"/>
              </a:rPr>
              <a:t>Det innebär att teammedlemmen framträder som en förtroendeingivande och sensibel person. </a:t>
            </a:r>
          </a:p>
          <a:p>
            <a:pPr algn="l">
              <a:spcBef>
                <a:spcPct val="50000"/>
              </a:spcBef>
            </a:pPr>
            <a:r>
              <a:rPr lang="sv-SE" sz="1400" dirty="0">
                <a:solidFill>
                  <a:srgbClr val="4D4D4D"/>
                </a:solidFill>
                <a:latin typeface="Raleway" pitchFamily="2" charset="0"/>
              </a:rPr>
              <a:t>Som gruppledare når teammedlemmen resultat genom att motivera medarbetarna till en gemensam insats. Kan dock ha svårt för att acceptera att det ibland är nödvändigt att gruppledaren går i täten utan att ha de andras stöd.</a:t>
            </a:r>
            <a:endParaRPr lang="da-DK" sz="1400" dirty="0">
              <a:solidFill>
                <a:srgbClr val="4D4D4D"/>
              </a:solidFill>
              <a:latin typeface="Raleway" pitchFamily="2" charset="0"/>
            </a:endParaRPr>
          </a:p>
        </p:txBody>
      </p:sp>
      <p:pic>
        <p:nvPicPr>
          <p:cNvPr id="5" name="Bildobjekt 4">
            <a:extLst>
              <a:ext uri="{FF2B5EF4-FFF2-40B4-BE49-F238E27FC236}">
                <a16:creationId xmlns:a16="http://schemas.microsoft.com/office/drawing/2014/main" id="{DC3E36C2-2EEA-1143-008C-86FC32DB62A4}"/>
              </a:ext>
            </a:extLst>
          </p:cNvPr>
          <p:cNvPicPr>
            <a:picLocks noChangeAspect="1"/>
          </p:cNvPicPr>
          <p:nvPr/>
        </p:nvPicPr>
        <p:blipFill>
          <a:blip r:embed="rId2"/>
          <a:stretch>
            <a:fillRect/>
          </a:stretch>
        </p:blipFill>
        <p:spPr>
          <a:xfrm>
            <a:off x="840044" y="2018509"/>
            <a:ext cx="3278120" cy="2413105"/>
          </a:xfrm>
          <a:prstGeom prst="rect">
            <a:avLst/>
          </a:prstGeom>
        </p:spPr>
      </p:pic>
    </p:spTree>
    <p:extLst>
      <p:ext uri="{BB962C8B-B14F-4D97-AF65-F5344CB8AC3E}">
        <p14:creationId xmlns:p14="http://schemas.microsoft.com/office/powerpoint/2010/main" val="2518953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7E9588-53B8-1A25-014F-E151AA187642}"/>
              </a:ext>
            </a:extLst>
          </p:cNvPr>
          <p:cNvSpPr>
            <a:spLocks noGrp="1"/>
          </p:cNvSpPr>
          <p:nvPr>
            <p:ph type="title"/>
          </p:nvPr>
        </p:nvSpPr>
        <p:spPr/>
        <p:txBody>
          <a:bodyPr/>
          <a:lstStyle/>
          <a:p>
            <a:pPr lvl="1">
              <a:spcBef>
                <a:spcPts val="75"/>
              </a:spcBef>
              <a:spcAft>
                <a:spcPts val="450"/>
              </a:spcAft>
            </a:pPr>
            <a:r>
              <a:rPr lang="sv-SE" sz="2800" dirty="0">
                <a:solidFill>
                  <a:srgbClr val="4D4D4D"/>
                </a:solidFill>
                <a:latin typeface="Raleway" pitchFamily="2" charset="0"/>
              </a:rPr>
              <a:t>färdiggöraren</a:t>
            </a:r>
            <a:endParaRPr lang="sv-SE" dirty="0"/>
          </a:p>
        </p:txBody>
      </p:sp>
      <p:sp>
        <p:nvSpPr>
          <p:cNvPr id="4" name="textruta 3">
            <a:extLst>
              <a:ext uri="{FF2B5EF4-FFF2-40B4-BE49-F238E27FC236}">
                <a16:creationId xmlns:a16="http://schemas.microsoft.com/office/drawing/2014/main" id="{36D6B7D6-2D7F-2A9E-2BBC-3A9C569B7577}"/>
              </a:ext>
            </a:extLst>
          </p:cNvPr>
          <p:cNvSpPr txBox="1"/>
          <p:nvPr/>
        </p:nvSpPr>
        <p:spPr>
          <a:xfrm>
            <a:off x="5025837" y="909756"/>
            <a:ext cx="3733484" cy="3323987"/>
          </a:xfrm>
          <a:prstGeom prst="rect">
            <a:avLst/>
          </a:prstGeom>
          <a:noFill/>
        </p:spPr>
        <p:txBody>
          <a:bodyPr wrap="square">
            <a:spAutoFit/>
          </a:bodyPr>
          <a:lstStyle/>
          <a:p>
            <a:pPr algn="l">
              <a:spcBef>
                <a:spcPct val="50000"/>
              </a:spcBef>
            </a:pPr>
            <a:r>
              <a:rPr lang="sv-SE" sz="1400" dirty="0">
                <a:solidFill>
                  <a:srgbClr val="4D4D4D"/>
                </a:solidFill>
                <a:latin typeface="Raleway" pitchFamily="2" charset="0"/>
              </a:rPr>
              <a:t>Färdiggöraren är oftast den person som prioriterar teamets arbetsuppgifter och säkerställer att kvaliteten är den rätta och att hänsyn har tagits till alla detaljer. Även om han/hon inte så ofta själv drar igång saker är färdiggöraren garanten för att de saker som satts igång också blir slutförda. </a:t>
            </a:r>
          </a:p>
          <a:p>
            <a:pPr algn="l">
              <a:spcBef>
                <a:spcPct val="50000"/>
              </a:spcBef>
            </a:pPr>
            <a:r>
              <a:rPr lang="sv-SE" sz="1400" dirty="0">
                <a:solidFill>
                  <a:srgbClr val="4D4D4D"/>
                </a:solidFill>
                <a:latin typeface="Raleway" pitchFamily="2" charset="0"/>
              </a:rPr>
              <a:t>Arbetar plikttroget och är försiktig när det gäller att ta beslut. Kontrollerar arbetet. </a:t>
            </a:r>
          </a:p>
          <a:p>
            <a:pPr algn="l">
              <a:spcBef>
                <a:spcPct val="50000"/>
              </a:spcBef>
            </a:pPr>
            <a:r>
              <a:rPr lang="sv-SE" sz="1400" dirty="0">
                <a:solidFill>
                  <a:srgbClr val="4D4D4D"/>
                </a:solidFill>
                <a:latin typeface="Raleway" pitchFamily="2" charset="0"/>
              </a:rPr>
              <a:t>Ser som gruppledare till att uppgifter avslutas och säkerställer därmed gruppens förpliktelser. Kan ha svårt för att delegera arbetsuppgifter och vara öppen för nya initiativ.</a:t>
            </a:r>
            <a:endParaRPr lang="da-DK" sz="1400" dirty="0">
              <a:solidFill>
                <a:srgbClr val="4D4D4D"/>
              </a:solidFill>
              <a:latin typeface="Raleway" pitchFamily="2" charset="0"/>
            </a:endParaRPr>
          </a:p>
        </p:txBody>
      </p:sp>
      <p:pic>
        <p:nvPicPr>
          <p:cNvPr id="5" name="Bildobjekt 4">
            <a:extLst>
              <a:ext uri="{FF2B5EF4-FFF2-40B4-BE49-F238E27FC236}">
                <a16:creationId xmlns:a16="http://schemas.microsoft.com/office/drawing/2014/main" id="{9FD95458-D741-D327-B10A-B4585FBCF295}"/>
              </a:ext>
            </a:extLst>
          </p:cNvPr>
          <p:cNvPicPr>
            <a:picLocks noChangeAspect="1"/>
          </p:cNvPicPr>
          <p:nvPr/>
        </p:nvPicPr>
        <p:blipFill>
          <a:blip r:embed="rId2"/>
          <a:stretch>
            <a:fillRect/>
          </a:stretch>
        </p:blipFill>
        <p:spPr>
          <a:xfrm>
            <a:off x="819147" y="2026098"/>
            <a:ext cx="3299017" cy="2466224"/>
          </a:xfrm>
          <a:prstGeom prst="rect">
            <a:avLst/>
          </a:prstGeom>
        </p:spPr>
      </p:pic>
    </p:spTree>
    <p:extLst>
      <p:ext uri="{BB962C8B-B14F-4D97-AF65-F5344CB8AC3E}">
        <p14:creationId xmlns:p14="http://schemas.microsoft.com/office/powerpoint/2010/main" val="1242896852"/>
      </p:ext>
    </p:extLst>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2189</TotalTime>
  <Words>854</Words>
  <Application>Microsoft Office PowerPoint</Application>
  <PresentationFormat>Bildspel på skärmen (16:9)</PresentationFormat>
  <Paragraphs>53</Paragraphs>
  <Slides>10</Slides>
  <Notes>1</Notes>
  <HiddenSlides>0</HiddenSlides>
  <MMClips>0</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10</vt:i4>
      </vt:variant>
    </vt:vector>
  </HeadingPairs>
  <TitlesOfParts>
    <vt:vector size="18" baseType="lpstr">
      <vt:lpstr>Lato</vt:lpstr>
      <vt:lpstr>Tw Cen MT</vt:lpstr>
      <vt:lpstr>Tahoma</vt:lpstr>
      <vt:lpstr>Arial</vt:lpstr>
      <vt:lpstr>Franklin Gothic Book</vt:lpstr>
      <vt:lpstr>Raleway</vt:lpstr>
      <vt:lpstr>Streamline</vt:lpstr>
      <vt:lpstr>1_Streamline</vt:lpstr>
      <vt:lpstr>MPA teamroller</vt:lpstr>
      <vt:lpstr>koordinatorn  </vt:lpstr>
      <vt:lpstr>igångsättaren</vt:lpstr>
      <vt:lpstr>utföraren</vt:lpstr>
      <vt:lpstr>researchern</vt:lpstr>
      <vt:lpstr>idékläckaren</vt:lpstr>
      <vt:lpstr>kritikern</vt:lpstr>
      <vt:lpstr>teammedlemmen</vt:lpstr>
      <vt:lpstr>färdiggöraren</vt:lpstr>
      <vt:lpstr>översikt teamrollerna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Radinn</dc:title>
  <dc:creator>Susanna Berntling</dc:creator>
  <cp:lastModifiedBy>Susanna Berntling</cp:lastModifiedBy>
  <cp:revision>39</cp:revision>
  <cp:lastPrinted>2020-10-19T10:51:26Z</cp:lastPrinted>
  <dcterms:modified xsi:type="dcterms:W3CDTF">2023-01-27T13:48:23Z</dcterms:modified>
</cp:coreProperties>
</file>