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4" r:id="rId1"/>
  </p:sldMasterIdLst>
  <p:notesMasterIdLst>
    <p:notesMasterId r:id="rId25"/>
  </p:notesMasterIdLst>
  <p:sldIdLst>
    <p:sldId id="256" r:id="rId2"/>
    <p:sldId id="258" r:id="rId3"/>
    <p:sldId id="261" r:id="rId4"/>
    <p:sldId id="257" r:id="rId5"/>
    <p:sldId id="466" r:id="rId6"/>
    <p:sldId id="260" r:id="rId7"/>
    <p:sldId id="266" r:id="rId8"/>
    <p:sldId id="307" r:id="rId9"/>
    <p:sldId id="308" r:id="rId10"/>
    <p:sldId id="385" r:id="rId11"/>
    <p:sldId id="310" r:id="rId12"/>
    <p:sldId id="311" r:id="rId13"/>
    <p:sldId id="312" r:id="rId14"/>
    <p:sldId id="313" r:id="rId15"/>
    <p:sldId id="314" r:id="rId16"/>
    <p:sldId id="331" r:id="rId17"/>
    <p:sldId id="390" r:id="rId18"/>
    <p:sldId id="587" r:id="rId19"/>
    <p:sldId id="532" r:id="rId20"/>
    <p:sldId id="514" r:id="rId21"/>
    <p:sldId id="586" r:id="rId22"/>
    <p:sldId id="528" r:id="rId23"/>
    <p:sldId id="486" r:id="rId24"/>
  </p:sldIdLst>
  <p:sldSz cx="9144000" cy="5143500" type="screen16x9"/>
  <p:notesSz cx="6735763" cy="9866313"/>
  <p:embeddedFontLst>
    <p:embeddedFont>
      <p:font typeface="Franklin Gothic Book" panose="020B0503020102020204" pitchFamily="34" charset="0"/>
      <p:regular r:id="rId26"/>
      <p:italic r:id="rId27"/>
    </p:embeddedFont>
    <p:embeddedFont>
      <p:font typeface="Lato" panose="020F0502020204030203" pitchFamily="34" charset="0"/>
      <p:regular r:id="rId28"/>
      <p:bold r:id="rId29"/>
      <p:italic r:id="rId30"/>
      <p:boldItalic r:id="rId31"/>
    </p:embeddedFont>
    <p:embeddedFont>
      <p:font typeface="Raleway" pitchFamily="2" charset="0"/>
      <p:regular r:id="rId32"/>
      <p:bold r:id="rId33"/>
      <p:italic r:id="rId34"/>
      <p:boldItalic r:id="rId35"/>
    </p:embeddedFont>
    <p:embeddedFont>
      <p:font typeface="Tahoma" panose="020B0604030504040204" pitchFamily="34" charset="0"/>
      <p:regular r:id="rId36"/>
      <p:bold r:id="rId37"/>
    </p:embeddedFont>
    <p:embeddedFont>
      <p:font typeface="Tw Cen MT" panose="020B0602020104020603" pitchFamily="34"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66"/>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9D0B58-C1BC-435C-88FB-DAEFBC22D4C6}" v="58" dt="2023-01-27T09:51:53.0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417" autoAdjust="0"/>
  </p:normalViewPr>
  <p:slideViewPr>
    <p:cSldViewPr snapToGrid="0">
      <p:cViewPr varScale="1">
        <p:scale>
          <a:sx n="112" d="100"/>
          <a:sy n="112" d="100"/>
        </p:scale>
        <p:origin x="987" y="5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font" Target="fonts/font16.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sanna Berntling" userId="3a068285-5cc7-41d5-a1b0-b9637533c9fb" providerId="ADAL" clId="{6E9D0B58-C1BC-435C-88FB-DAEFBC22D4C6}"/>
    <pc:docChg chg="undo custSel delSld modSld sldOrd">
      <pc:chgData name="Susanna Berntling" userId="3a068285-5cc7-41d5-a1b0-b9637533c9fb" providerId="ADAL" clId="{6E9D0B58-C1BC-435C-88FB-DAEFBC22D4C6}" dt="2023-01-27T09:53:48.450" v="863" actId="1076"/>
      <pc:docMkLst>
        <pc:docMk/>
      </pc:docMkLst>
      <pc:sldChg chg="modSp mod">
        <pc:chgData name="Susanna Berntling" userId="3a068285-5cc7-41d5-a1b0-b9637533c9fb" providerId="ADAL" clId="{6E9D0B58-C1BC-435C-88FB-DAEFBC22D4C6}" dt="2023-01-27T09:53:11.608" v="857" actId="113"/>
        <pc:sldMkLst>
          <pc:docMk/>
          <pc:sldMk cId="0" sldId="256"/>
        </pc:sldMkLst>
        <pc:spChg chg="mod">
          <ac:chgData name="Susanna Berntling" userId="3a068285-5cc7-41d5-a1b0-b9637533c9fb" providerId="ADAL" clId="{6E9D0B58-C1BC-435C-88FB-DAEFBC22D4C6}" dt="2023-01-27T09:53:11.608" v="857" actId="113"/>
          <ac:spMkLst>
            <pc:docMk/>
            <pc:sldMk cId="0" sldId="256"/>
            <ac:spMk id="177" creationId="{00000000-0000-0000-0000-000000000000}"/>
          </ac:spMkLst>
        </pc:spChg>
      </pc:sldChg>
      <pc:sldChg chg="modSp mod">
        <pc:chgData name="Susanna Berntling" userId="3a068285-5cc7-41d5-a1b0-b9637533c9fb" providerId="ADAL" clId="{6E9D0B58-C1BC-435C-88FB-DAEFBC22D4C6}" dt="2023-01-27T09:53:48.450" v="863" actId="1076"/>
        <pc:sldMkLst>
          <pc:docMk/>
          <pc:sldMk cId="2729624694" sldId="257"/>
        </pc:sldMkLst>
        <pc:spChg chg="mod">
          <ac:chgData name="Susanna Berntling" userId="3a068285-5cc7-41d5-a1b0-b9637533c9fb" providerId="ADAL" clId="{6E9D0B58-C1BC-435C-88FB-DAEFBC22D4C6}" dt="2023-01-27T09:53:40.604" v="862" actId="403"/>
          <ac:spMkLst>
            <pc:docMk/>
            <pc:sldMk cId="2729624694" sldId="257"/>
            <ac:spMk id="182" creationId="{00000000-0000-0000-0000-000000000000}"/>
          </ac:spMkLst>
        </pc:spChg>
        <pc:spChg chg="mod">
          <ac:chgData name="Susanna Berntling" userId="3a068285-5cc7-41d5-a1b0-b9637533c9fb" providerId="ADAL" clId="{6E9D0B58-C1BC-435C-88FB-DAEFBC22D4C6}" dt="2023-01-27T09:53:48.450" v="863" actId="1076"/>
          <ac:spMkLst>
            <pc:docMk/>
            <pc:sldMk cId="2729624694" sldId="257"/>
            <ac:spMk id="183" creationId="{00000000-0000-0000-0000-000000000000}"/>
          </ac:spMkLst>
        </pc:spChg>
        <pc:spChg chg="mod">
          <ac:chgData name="Susanna Berntling" userId="3a068285-5cc7-41d5-a1b0-b9637533c9fb" providerId="ADAL" clId="{6E9D0B58-C1BC-435C-88FB-DAEFBC22D4C6}" dt="2023-01-27T09:53:48.450" v="863" actId="1076"/>
          <ac:spMkLst>
            <pc:docMk/>
            <pc:sldMk cId="2729624694" sldId="257"/>
            <ac:spMk id="184" creationId="{00000000-0000-0000-0000-000000000000}"/>
          </ac:spMkLst>
        </pc:spChg>
        <pc:spChg chg="mod">
          <ac:chgData name="Susanna Berntling" userId="3a068285-5cc7-41d5-a1b0-b9637533c9fb" providerId="ADAL" clId="{6E9D0B58-C1BC-435C-88FB-DAEFBC22D4C6}" dt="2023-01-27T09:53:48.450" v="863" actId="1076"/>
          <ac:spMkLst>
            <pc:docMk/>
            <pc:sldMk cId="2729624694" sldId="257"/>
            <ac:spMk id="185" creationId="{00000000-0000-0000-0000-000000000000}"/>
          </ac:spMkLst>
        </pc:spChg>
        <pc:spChg chg="mod">
          <ac:chgData name="Susanna Berntling" userId="3a068285-5cc7-41d5-a1b0-b9637533c9fb" providerId="ADAL" clId="{6E9D0B58-C1BC-435C-88FB-DAEFBC22D4C6}" dt="2023-01-27T09:53:48.450" v="863" actId="1076"/>
          <ac:spMkLst>
            <pc:docMk/>
            <pc:sldMk cId="2729624694" sldId="257"/>
            <ac:spMk id="186" creationId="{00000000-0000-0000-0000-000000000000}"/>
          </ac:spMkLst>
        </pc:spChg>
      </pc:sldChg>
      <pc:sldChg chg="modSp mod">
        <pc:chgData name="Susanna Berntling" userId="3a068285-5cc7-41d5-a1b0-b9637533c9fb" providerId="ADAL" clId="{6E9D0B58-C1BC-435C-88FB-DAEFBC22D4C6}" dt="2023-01-27T08:46:29.299" v="4" actId="20577"/>
        <pc:sldMkLst>
          <pc:docMk/>
          <pc:sldMk cId="0" sldId="258"/>
        </pc:sldMkLst>
        <pc:spChg chg="mod">
          <ac:chgData name="Susanna Berntling" userId="3a068285-5cc7-41d5-a1b0-b9637533c9fb" providerId="ADAL" clId="{6E9D0B58-C1BC-435C-88FB-DAEFBC22D4C6}" dt="2023-01-27T08:46:29.299" v="4" actId="20577"/>
          <ac:spMkLst>
            <pc:docMk/>
            <pc:sldMk cId="0" sldId="258"/>
            <ac:spMk id="199" creationId="{00000000-0000-0000-0000-000000000000}"/>
          </ac:spMkLst>
        </pc:spChg>
      </pc:sldChg>
      <pc:sldChg chg="del">
        <pc:chgData name="Susanna Berntling" userId="3a068285-5cc7-41d5-a1b0-b9637533c9fb" providerId="ADAL" clId="{6E9D0B58-C1BC-435C-88FB-DAEFBC22D4C6}" dt="2023-01-27T09:39:55.003" v="472" actId="47"/>
        <pc:sldMkLst>
          <pc:docMk/>
          <pc:sldMk cId="398546392" sldId="259"/>
        </pc:sldMkLst>
      </pc:sldChg>
      <pc:sldChg chg="ord">
        <pc:chgData name="Susanna Berntling" userId="3a068285-5cc7-41d5-a1b0-b9637533c9fb" providerId="ADAL" clId="{6E9D0B58-C1BC-435C-88FB-DAEFBC22D4C6}" dt="2023-01-27T09:39:43.872" v="471"/>
        <pc:sldMkLst>
          <pc:docMk/>
          <pc:sldMk cId="702462199" sldId="260"/>
        </pc:sldMkLst>
      </pc:sldChg>
      <pc:sldChg chg="modSp mod">
        <pc:chgData name="Susanna Berntling" userId="3a068285-5cc7-41d5-a1b0-b9637533c9fb" providerId="ADAL" clId="{6E9D0B58-C1BC-435C-88FB-DAEFBC22D4C6}" dt="2023-01-27T09:53:26.933" v="858" actId="1076"/>
        <pc:sldMkLst>
          <pc:docMk/>
          <pc:sldMk cId="3215600146" sldId="261"/>
        </pc:sldMkLst>
        <pc:spChg chg="mod">
          <ac:chgData name="Susanna Berntling" userId="3a068285-5cc7-41d5-a1b0-b9637533c9fb" providerId="ADAL" clId="{6E9D0B58-C1BC-435C-88FB-DAEFBC22D4C6}" dt="2023-01-27T09:53:26.933" v="858" actId="1076"/>
          <ac:spMkLst>
            <pc:docMk/>
            <pc:sldMk cId="3215600146" sldId="261"/>
            <ac:spMk id="224" creationId="{00000000-0000-0000-0000-000000000000}"/>
          </ac:spMkLst>
        </pc:spChg>
      </pc:sldChg>
      <pc:sldChg chg="del">
        <pc:chgData name="Susanna Berntling" userId="3a068285-5cc7-41d5-a1b0-b9637533c9fb" providerId="ADAL" clId="{6E9D0B58-C1BC-435C-88FB-DAEFBC22D4C6}" dt="2023-01-27T09:39:55.003" v="472" actId="47"/>
        <pc:sldMkLst>
          <pc:docMk/>
          <pc:sldMk cId="2079634087" sldId="262"/>
        </pc:sldMkLst>
      </pc:sldChg>
      <pc:sldChg chg="del">
        <pc:chgData name="Susanna Berntling" userId="3a068285-5cc7-41d5-a1b0-b9637533c9fb" providerId="ADAL" clId="{6E9D0B58-C1BC-435C-88FB-DAEFBC22D4C6}" dt="2023-01-27T09:40:10.833" v="473" actId="47"/>
        <pc:sldMkLst>
          <pc:docMk/>
          <pc:sldMk cId="1449773531" sldId="263"/>
        </pc:sldMkLst>
      </pc:sldChg>
      <pc:sldChg chg="ord">
        <pc:chgData name="Susanna Berntling" userId="3a068285-5cc7-41d5-a1b0-b9637533c9fb" providerId="ADAL" clId="{6E9D0B58-C1BC-435C-88FB-DAEFBC22D4C6}" dt="2023-01-27T09:39:43.872" v="471"/>
        <pc:sldMkLst>
          <pc:docMk/>
          <pc:sldMk cId="3550125008" sldId="266"/>
        </pc:sldMkLst>
      </pc:sldChg>
      <pc:sldChg chg="del">
        <pc:chgData name="Susanna Berntling" userId="3a068285-5cc7-41d5-a1b0-b9637533c9fb" providerId="ADAL" clId="{6E9D0B58-C1BC-435C-88FB-DAEFBC22D4C6}" dt="2023-01-27T09:39:55.003" v="472" actId="47"/>
        <pc:sldMkLst>
          <pc:docMk/>
          <pc:sldMk cId="214035575" sldId="267"/>
        </pc:sldMkLst>
      </pc:sldChg>
      <pc:sldChg chg="del">
        <pc:chgData name="Susanna Berntling" userId="3a068285-5cc7-41d5-a1b0-b9637533c9fb" providerId="ADAL" clId="{6E9D0B58-C1BC-435C-88FB-DAEFBC22D4C6}" dt="2023-01-27T09:40:10.833" v="473" actId="47"/>
        <pc:sldMkLst>
          <pc:docMk/>
          <pc:sldMk cId="2203136678" sldId="268"/>
        </pc:sldMkLst>
      </pc:sldChg>
      <pc:sldChg chg="del">
        <pc:chgData name="Susanna Berntling" userId="3a068285-5cc7-41d5-a1b0-b9637533c9fb" providerId="ADAL" clId="{6E9D0B58-C1BC-435C-88FB-DAEFBC22D4C6}" dt="2023-01-27T08:46:53.036" v="9" actId="2696"/>
        <pc:sldMkLst>
          <pc:docMk/>
          <pc:sldMk cId="2273853702" sldId="300"/>
        </pc:sldMkLst>
      </pc:sldChg>
      <pc:sldChg chg="del">
        <pc:chgData name="Susanna Berntling" userId="3a068285-5cc7-41d5-a1b0-b9637533c9fb" providerId="ADAL" clId="{6E9D0B58-C1BC-435C-88FB-DAEFBC22D4C6}" dt="2023-01-27T08:46:58.910" v="10" actId="2696"/>
        <pc:sldMkLst>
          <pc:docMk/>
          <pc:sldMk cId="110667102" sldId="301"/>
        </pc:sldMkLst>
      </pc:sldChg>
      <pc:sldChg chg="del">
        <pc:chgData name="Susanna Berntling" userId="3a068285-5cc7-41d5-a1b0-b9637533c9fb" providerId="ADAL" clId="{6E9D0B58-C1BC-435C-88FB-DAEFBC22D4C6}" dt="2023-01-27T08:47:02.666" v="11" actId="2696"/>
        <pc:sldMkLst>
          <pc:docMk/>
          <pc:sldMk cId="138972411" sldId="302"/>
        </pc:sldMkLst>
      </pc:sldChg>
      <pc:sldChg chg="del">
        <pc:chgData name="Susanna Berntling" userId="3a068285-5cc7-41d5-a1b0-b9637533c9fb" providerId="ADAL" clId="{6E9D0B58-C1BC-435C-88FB-DAEFBC22D4C6}" dt="2023-01-27T08:47:06.329" v="12" actId="2696"/>
        <pc:sldMkLst>
          <pc:docMk/>
          <pc:sldMk cId="3274591069" sldId="304"/>
        </pc:sldMkLst>
      </pc:sldChg>
      <pc:sldChg chg="delSp modSp mod modClrScheme chgLayout">
        <pc:chgData name="Susanna Berntling" userId="3a068285-5cc7-41d5-a1b0-b9637533c9fb" providerId="ADAL" clId="{6E9D0B58-C1BC-435C-88FB-DAEFBC22D4C6}" dt="2023-01-27T08:53:58.052" v="86" actId="26606"/>
        <pc:sldMkLst>
          <pc:docMk/>
          <pc:sldMk cId="3107533875" sldId="307"/>
        </pc:sldMkLst>
        <pc:spChg chg="mod">
          <ac:chgData name="Susanna Berntling" userId="3a068285-5cc7-41d5-a1b0-b9637533c9fb" providerId="ADAL" clId="{6E9D0B58-C1BC-435C-88FB-DAEFBC22D4C6}" dt="2023-01-27T08:53:58.052" v="86" actId="26606"/>
          <ac:spMkLst>
            <pc:docMk/>
            <pc:sldMk cId="3107533875" sldId="307"/>
            <ac:spMk id="3" creationId="{4BCD49AB-6099-4FB1-BDAB-39F44D28E280}"/>
          </ac:spMkLst>
        </pc:spChg>
        <pc:spChg chg="del">
          <ac:chgData name="Susanna Berntling" userId="3a068285-5cc7-41d5-a1b0-b9637533c9fb" providerId="ADAL" clId="{6E9D0B58-C1BC-435C-88FB-DAEFBC22D4C6}" dt="2023-01-27T08:52:57.742" v="77" actId="26606"/>
          <ac:spMkLst>
            <pc:docMk/>
            <pc:sldMk cId="3107533875" sldId="307"/>
            <ac:spMk id="4" creationId="{3A14D424-64E7-4AD5-B10E-009F7AFA2830}"/>
          </ac:spMkLst>
        </pc:spChg>
        <pc:spChg chg="mod">
          <ac:chgData name="Susanna Berntling" userId="3a068285-5cc7-41d5-a1b0-b9637533c9fb" providerId="ADAL" clId="{6E9D0B58-C1BC-435C-88FB-DAEFBC22D4C6}" dt="2023-01-27T08:53:58.052" v="86" actId="26606"/>
          <ac:spMkLst>
            <pc:docMk/>
            <pc:sldMk cId="3107533875" sldId="307"/>
            <ac:spMk id="11266" creationId="{00000000-0000-0000-0000-000000000000}"/>
          </ac:spMkLst>
        </pc:spChg>
      </pc:sldChg>
      <pc:sldChg chg="addSp delSp modSp mod modClrScheme chgLayout">
        <pc:chgData name="Susanna Berntling" userId="3a068285-5cc7-41d5-a1b0-b9637533c9fb" providerId="ADAL" clId="{6E9D0B58-C1BC-435C-88FB-DAEFBC22D4C6}" dt="2023-01-27T08:52:20.817" v="76" actId="207"/>
        <pc:sldMkLst>
          <pc:docMk/>
          <pc:sldMk cId="3949376042" sldId="308"/>
        </pc:sldMkLst>
        <pc:spChg chg="add mod ord">
          <ac:chgData name="Susanna Berntling" userId="3a068285-5cc7-41d5-a1b0-b9637533c9fb" providerId="ADAL" clId="{6E9D0B58-C1BC-435C-88FB-DAEFBC22D4C6}" dt="2023-01-27T08:48:08.632" v="17" actId="20578"/>
          <ac:spMkLst>
            <pc:docMk/>
            <pc:sldMk cId="3949376042" sldId="308"/>
            <ac:spMk id="2" creationId="{E37E9588-53B8-1A25-014F-E151AA187642}"/>
          </ac:spMkLst>
        </pc:spChg>
        <pc:spChg chg="add del mod ord">
          <ac:chgData name="Susanna Berntling" userId="3a068285-5cc7-41d5-a1b0-b9637533c9fb" providerId="ADAL" clId="{6E9D0B58-C1BC-435C-88FB-DAEFBC22D4C6}" dt="2023-01-27T08:48:15.485" v="19" actId="478"/>
          <ac:spMkLst>
            <pc:docMk/>
            <pc:sldMk cId="3949376042" sldId="308"/>
            <ac:spMk id="3" creationId="{A6C2C76B-7F31-0EAE-15B4-802DCE7C6105}"/>
          </ac:spMkLst>
        </pc:spChg>
        <pc:spChg chg="add del mod">
          <ac:chgData name="Susanna Berntling" userId="3a068285-5cc7-41d5-a1b0-b9637533c9fb" providerId="ADAL" clId="{6E9D0B58-C1BC-435C-88FB-DAEFBC22D4C6}" dt="2023-01-27T08:51:21.129" v="66" actId="478"/>
          <ac:spMkLst>
            <pc:docMk/>
            <pc:sldMk cId="3949376042" sldId="308"/>
            <ac:spMk id="4" creationId="{77F311F6-AEEC-F1D1-1E1E-D2482557F80D}"/>
          </ac:spMkLst>
        </pc:spChg>
        <pc:spChg chg="del mod ord">
          <ac:chgData name="Susanna Berntling" userId="3a068285-5cc7-41d5-a1b0-b9637533c9fb" providerId="ADAL" clId="{6E9D0B58-C1BC-435C-88FB-DAEFBC22D4C6}" dt="2023-01-27T08:48:12.574" v="18" actId="478"/>
          <ac:spMkLst>
            <pc:docMk/>
            <pc:sldMk cId="3949376042" sldId="308"/>
            <ac:spMk id="5" creationId="{EE613F10-0601-4C02-AAAD-7C10AB460C8B}"/>
          </ac:spMkLst>
        </pc:spChg>
        <pc:spChg chg="del mod ord">
          <ac:chgData name="Susanna Berntling" userId="3a068285-5cc7-41d5-a1b0-b9637533c9fb" providerId="ADAL" clId="{6E9D0B58-C1BC-435C-88FB-DAEFBC22D4C6}" dt="2023-01-27T08:48:04.916" v="16" actId="700"/>
          <ac:spMkLst>
            <pc:docMk/>
            <pc:sldMk cId="3949376042" sldId="308"/>
            <ac:spMk id="6" creationId="{54914B3F-B373-4A5D-82A3-DAB68093ED0D}"/>
          </ac:spMkLst>
        </pc:spChg>
        <pc:spChg chg="add del mod">
          <ac:chgData name="Susanna Berntling" userId="3a068285-5cc7-41d5-a1b0-b9637533c9fb" providerId="ADAL" clId="{6E9D0B58-C1BC-435C-88FB-DAEFBC22D4C6}" dt="2023-01-27T08:51:16.825" v="64" actId="478"/>
          <ac:spMkLst>
            <pc:docMk/>
            <pc:sldMk cId="3949376042" sldId="308"/>
            <ac:spMk id="7" creationId="{6F3C2649-9E13-F331-AFD4-B2E03498539E}"/>
          </ac:spMkLst>
        </pc:spChg>
        <pc:spChg chg="add del mod">
          <ac:chgData name="Susanna Berntling" userId="3a068285-5cc7-41d5-a1b0-b9637533c9fb" providerId="ADAL" clId="{6E9D0B58-C1BC-435C-88FB-DAEFBC22D4C6}" dt="2023-01-27T08:51:04.857" v="59" actId="478"/>
          <ac:spMkLst>
            <pc:docMk/>
            <pc:sldMk cId="3949376042" sldId="308"/>
            <ac:spMk id="8" creationId="{6C6EEB3F-BC89-E79B-477D-690801C28272}"/>
          </ac:spMkLst>
        </pc:spChg>
        <pc:spChg chg="add del mod">
          <ac:chgData name="Susanna Berntling" userId="3a068285-5cc7-41d5-a1b0-b9637533c9fb" providerId="ADAL" clId="{6E9D0B58-C1BC-435C-88FB-DAEFBC22D4C6}" dt="2023-01-27T08:50:45.510" v="52" actId="478"/>
          <ac:spMkLst>
            <pc:docMk/>
            <pc:sldMk cId="3949376042" sldId="308"/>
            <ac:spMk id="9" creationId="{322BA881-7D72-B684-80BA-C4EF11FCC52E}"/>
          </ac:spMkLst>
        </pc:spChg>
        <pc:spChg chg="add del mod">
          <ac:chgData name="Susanna Berntling" userId="3a068285-5cc7-41d5-a1b0-b9637533c9fb" providerId="ADAL" clId="{6E9D0B58-C1BC-435C-88FB-DAEFBC22D4C6}" dt="2023-01-27T08:51:31.994" v="71" actId="478"/>
          <ac:spMkLst>
            <pc:docMk/>
            <pc:sldMk cId="3949376042" sldId="308"/>
            <ac:spMk id="10" creationId="{5C048F85-47E6-4769-277F-6B74580B364E}"/>
          </ac:spMkLst>
        </pc:spChg>
        <pc:spChg chg="add mod">
          <ac:chgData name="Susanna Berntling" userId="3a068285-5cc7-41d5-a1b0-b9637533c9fb" providerId="ADAL" clId="{6E9D0B58-C1BC-435C-88FB-DAEFBC22D4C6}" dt="2023-01-27T08:50:59.985" v="56" actId="1076"/>
          <ac:spMkLst>
            <pc:docMk/>
            <pc:sldMk cId="3949376042" sldId="308"/>
            <ac:spMk id="11" creationId="{B218CF98-5DB6-CF75-D1C8-9E0499AA2D29}"/>
          </ac:spMkLst>
        </pc:spChg>
        <pc:spChg chg="add del mod">
          <ac:chgData name="Susanna Berntling" userId="3a068285-5cc7-41d5-a1b0-b9637533c9fb" providerId="ADAL" clId="{6E9D0B58-C1BC-435C-88FB-DAEFBC22D4C6}" dt="2023-01-27T08:51:15.053" v="63" actId="478"/>
          <ac:spMkLst>
            <pc:docMk/>
            <pc:sldMk cId="3949376042" sldId="308"/>
            <ac:spMk id="12" creationId="{5DDC24DE-4252-FCA5-B919-F7B79324A61D}"/>
          </ac:spMkLst>
        </pc:spChg>
        <pc:spChg chg="add del mod">
          <ac:chgData name="Susanna Berntling" userId="3a068285-5cc7-41d5-a1b0-b9637533c9fb" providerId="ADAL" clId="{6E9D0B58-C1BC-435C-88FB-DAEFBC22D4C6}" dt="2023-01-27T08:51:01.570" v="57" actId="478"/>
          <ac:spMkLst>
            <pc:docMk/>
            <pc:sldMk cId="3949376042" sldId="308"/>
            <ac:spMk id="13" creationId="{42B2CD83-6CAE-03FF-E8D1-1CBFFACFEB4C}"/>
          </ac:spMkLst>
        </pc:spChg>
        <pc:spChg chg="mod">
          <ac:chgData name="Susanna Berntling" userId="3a068285-5cc7-41d5-a1b0-b9637533c9fb" providerId="ADAL" clId="{6E9D0B58-C1BC-435C-88FB-DAEFBC22D4C6}" dt="2023-01-27T08:49:55.771" v="43" actId="571"/>
          <ac:spMkLst>
            <pc:docMk/>
            <pc:sldMk cId="3949376042" sldId="308"/>
            <ac:spMk id="21" creationId="{48BB2ABE-7ECE-4CDE-BF0C-23271ACB5EDC}"/>
          </ac:spMkLst>
        </pc:spChg>
        <pc:spChg chg="add del mod">
          <ac:chgData name="Susanna Berntling" userId="3a068285-5cc7-41d5-a1b0-b9637533c9fb" providerId="ADAL" clId="{6E9D0B58-C1BC-435C-88FB-DAEFBC22D4C6}" dt="2023-01-27T08:52:10.237" v="75" actId="207"/>
          <ac:spMkLst>
            <pc:docMk/>
            <pc:sldMk cId="3949376042" sldId="308"/>
            <ac:spMk id="22" creationId="{227F06B1-2196-48E7-8CFB-EA2A70BCA7CD}"/>
          </ac:spMkLst>
        </pc:spChg>
        <pc:spChg chg="mod">
          <ac:chgData name="Susanna Berntling" userId="3a068285-5cc7-41d5-a1b0-b9637533c9fb" providerId="ADAL" clId="{6E9D0B58-C1BC-435C-88FB-DAEFBC22D4C6}" dt="2023-01-27T08:49:55.771" v="43" actId="571"/>
          <ac:spMkLst>
            <pc:docMk/>
            <pc:sldMk cId="3949376042" sldId="308"/>
            <ac:spMk id="23" creationId="{2F3D7C5D-DA1C-4BF1-8479-97776BEFE055}"/>
          </ac:spMkLst>
        </pc:spChg>
        <pc:spChg chg="mod">
          <ac:chgData name="Susanna Berntling" userId="3a068285-5cc7-41d5-a1b0-b9637533c9fb" providerId="ADAL" clId="{6E9D0B58-C1BC-435C-88FB-DAEFBC22D4C6}" dt="2023-01-27T08:51:58.895" v="74" actId="207"/>
          <ac:spMkLst>
            <pc:docMk/>
            <pc:sldMk cId="3949376042" sldId="308"/>
            <ac:spMk id="24" creationId="{CCE7F79D-DEFF-417D-B637-C6D643D5E6D9}"/>
          </ac:spMkLst>
        </pc:spChg>
        <pc:spChg chg="mod">
          <ac:chgData name="Susanna Berntling" userId="3a068285-5cc7-41d5-a1b0-b9637533c9fb" providerId="ADAL" clId="{6E9D0B58-C1BC-435C-88FB-DAEFBC22D4C6}" dt="2023-01-27T08:49:55.771" v="43" actId="571"/>
          <ac:spMkLst>
            <pc:docMk/>
            <pc:sldMk cId="3949376042" sldId="308"/>
            <ac:spMk id="25" creationId="{1D52627F-2B6F-4483-B570-5874FA61569F}"/>
          </ac:spMkLst>
        </pc:spChg>
        <pc:spChg chg="mod">
          <ac:chgData name="Susanna Berntling" userId="3a068285-5cc7-41d5-a1b0-b9637533c9fb" providerId="ADAL" clId="{6E9D0B58-C1BC-435C-88FB-DAEFBC22D4C6}" dt="2023-01-27T08:51:47.112" v="73" actId="207"/>
          <ac:spMkLst>
            <pc:docMk/>
            <pc:sldMk cId="3949376042" sldId="308"/>
            <ac:spMk id="26" creationId="{01C695BE-B813-4385-8629-EB019F922E97}"/>
          </ac:spMkLst>
        </pc:spChg>
        <pc:spChg chg="mod">
          <ac:chgData name="Susanna Berntling" userId="3a068285-5cc7-41d5-a1b0-b9637533c9fb" providerId="ADAL" clId="{6E9D0B58-C1BC-435C-88FB-DAEFBC22D4C6}" dt="2023-01-27T08:49:55.771" v="43" actId="571"/>
          <ac:spMkLst>
            <pc:docMk/>
            <pc:sldMk cId="3949376042" sldId="308"/>
            <ac:spMk id="27" creationId="{A1B03804-6046-4965-AD30-09D2BE89500F}"/>
          </ac:spMkLst>
        </pc:spChg>
        <pc:spChg chg="add del mod">
          <ac:chgData name="Susanna Berntling" userId="3a068285-5cc7-41d5-a1b0-b9637533c9fb" providerId="ADAL" clId="{6E9D0B58-C1BC-435C-88FB-DAEFBC22D4C6}" dt="2023-01-27T08:51:11.772" v="62" actId="2085"/>
          <ac:spMkLst>
            <pc:docMk/>
            <pc:sldMk cId="3949376042" sldId="308"/>
            <ac:spMk id="28" creationId="{36C5C0F8-B0F6-4647-A173-460B59F5E07A}"/>
          </ac:spMkLst>
        </pc:spChg>
        <pc:spChg chg="mod">
          <ac:chgData name="Susanna Berntling" userId="3a068285-5cc7-41d5-a1b0-b9637533c9fb" providerId="ADAL" clId="{6E9D0B58-C1BC-435C-88FB-DAEFBC22D4C6}" dt="2023-01-27T08:49:55.771" v="43" actId="571"/>
          <ac:spMkLst>
            <pc:docMk/>
            <pc:sldMk cId="3949376042" sldId="308"/>
            <ac:spMk id="29" creationId="{D233821F-60BB-4191-A0CA-33680B9CC68E}"/>
          </ac:spMkLst>
        </pc:spChg>
        <pc:spChg chg="del mod">
          <ac:chgData name="Susanna Berntling" userId="3a068285-5cc7-41d5-a1b0-b9637533c9fb" providerId="ADAL" clId="{6E9D0B58-C1BC-435C-88FB-DAEFBC22D4C6}" dt="2023-01-27T08:50:47.542" v="53" actId="478"/>
          <ac:spMkLst>
            <pc:docMk/>
            <pc:sldMk cId="3949376042" sldId="308"/>
            <ac:spMk id="30" creationId="{D941AFEF-21E2-427A-9D09-3184FB259726}"/>
          </ac:spMkLst>
        </pc:spChg>
        <pc:spChg chg="mod">
          <ac:chgData name="Susanna Berntling" userId="3a068285-5cc7-41d5-a1b0-b9637533c9fb" providerId="ADAL" clId="{6E9D0B58-C1BC-435C-88FB-DAEFBC22D4C6}" dt="2023-01-27T08:49:55.771" v="43" actId="571"/>
          <ac:spMkLst>
            <pc:docMk/>
            <pc:sldMk cId="3949376042" sldId="308"/>
            <ac:spMk id="31" creationId="{30E87CB1-B300-4496-A48B-FC2C2617303C}"/>
          </ac:spMkLst>
        </pc:spChg>
        <pc:spChg chg="mod">
          <ac:chgData name="Susanna Berntling" userId="3a068285-5cc7-41d5-a1b0-b9637533c9fb" providerId="ADAL" clId="{6E9D0B58-C1BC-435C-88FB-DAEFBC22D4C6}" dt="2023-01-27T08:51:34.277" v="72" actId="2085"/>
          <ac:spMkLst>
            <pc:docMk/>
            <pc:sldMk cId="3949376042" sldId="308"/>
            <ac:spMk id="32" creationId="{2F7F1EC2-DBF9-40FE-AC4D-4061E62D302C}"/>
          </ac:spMkLst>
        </pc:spChg>
        <pc:spChg chg="mod">
          <ac:chgData name="Susanna Berntling" userId="3a068285-5cc7-41d5-a1b0-b9637533c9fb" providerId="ADAL" clId="{6E9D0B58-C1BC-435C-88FB-DAEFBC22D4C6}" dt="2023-01-27T08:52:20.817" v="76" actId="207"/>
          <ac:spMkLst>
            <pc:docMk/>
            <pc:sldMk cId="3949376042" sldId="308"/>
            <ac:spMk id="33" creationId="{686B11FC-D1A6-4EDD-A1CE-97ED61A65684}"/>
          </ac:spMkLst>
        </pc:spChg>
        <pc:grpChg chg="mod">
          <ac:chgData name="Susanna Berntling" userId="3a068285-5cc7-41d5-a1b0-b9637533c9fb" providerId="ADAL" clId="{6E9D0B58-C1BC-435C-88FB-DAEFBC22D4C6}" dt="2023-01-27T08:50:50.001" v="54" actId="1076"/>
          <ac:grpSpMkLst>
            <pc:docMk/>
            <pc:sldMk cId="3949376042" sldId="308"/>
            <ac:grpSpMk id="20" creationId="{0468C17D-8B41-45B2-AE22-2DBD3970505D}"/>
          </ac:grpSpMkLst>
        </pc:grpChg>
      </pc:sldChg>
      <pc:sldChg chg="modSp mod modClrScheme chgLayout">
        <pc:chgData name="Susanna Berntling" userId="3a068285-5cc7-41d5-a1b0-b9637533c9fb" providerId="ADAL" clId="{6E9D0B58-C1BC-435C-88FB-DAEFBC22D4C6}" dt="2023-01-27T09:04:02.391" v="173" actId="403"/>
        <pc:sldMkLst>
          <pc:docMk/>
          <pc:sldMk cId="4096146994" sldId="310"/>
        </pc:sldMkLst>
        <pc:spChg chg="mod ord">
          <ac:chgData name="Susanna Berntling" userId="3a068285-5cc7-41d5-a1b0-b9637533c9fb" providerId="ADAL" clId="{6E9D0B58-C1BC-435C-88FB-DAEFBC22D4C6}" dt="2023-01-27T09:04:02.391" v="173" actId="403"/>
          <ac:spMkLst>
            <pc:docMk/>
            <pc:sldMk cId="4096146994" sldId="310"/>
            <ac:spMk id="14338" creationId="{00000000-0000-0000-0000-000000000000}"/>
          </ac:spMkLst>
        </pc:spChg>
      </pc:sldChg>
      <pc:sldChg chg="delSp modSp mod modClrScheme chgLayout">
        <pc:chgData name="Susanna Berntling" userId="3a068285-5cc7-41d5-a1b0-b9637533c9fb" providerId="ADAL" clId="{6E9D0B58-C1BC-435C-88FB-DAEFBC22D4C6}" dt="2023-01-27T09:10:06.170" v="196" actId="20577"/>
        <pc:sldMkLst>
          <pc:docMk/>
          <pc:sldMk cId="4160396747" sldId="311"/>
        </pc:sldMkLst>
        <pc:spChg chg="mod ord">
          <ac:chgData name="Susanna Berntling" userId="3a068285-5cc7-41d5-a1b0-b9637533c9fb" providerId="ADAL" clId="{6E9D0B58-C1BC-435C-88FB-DAEFBC22D4C6}" dt="2023-01-27T09:10:06.170" v="196" actId="20577"/>
          <ac:spMkLst>
            <pc:docMk/>
            <pc:sldMk cId="4160396747" sldId="311"/>
            <ac:spMk id="2" creationId="{B538A694-AB7F-434A-BC7F-DB820E2B92D5}"/>
          </ac:spMkLst>
        </pc:spChg>
        <pc:spChg chg="del">
          <ac:chgData name="Susanna Berntling" userId="3a068285-5cc7-41d5-a1b0-b9637533c9fb" providerId="ADAL" clId="{6E9D0B58-C1BC-435C-88FB-DAEFBC22D4C6}" dt="2023-01-27T09:08:17.102" v="181" actId="700"/>
          <ac:spMkLst>
            <pc:docMk/>
            <pc:sldMk cId="4160396747" sldId="311"/>
            <ac:spMk id="3" creationId="{0F638074-7EC2-4DC8-ACA0-D07D1C1D65C0}"/>
          </ac:spMkLst>
        </pc:spChg>
        <pc:spChg chg="mod">
          <ac:chgData name="Susanna Berntling" userId="3a068285-5cc7-41d5-a1b0-b9637533c9fb" providerId="ADAL" clId="{6E9D0B58-C1BC-435C-88FB-DAEFBC22D4C6}" dt="2023-01-27T09:09:42.338" v="188" actId="207"/>
          <ac:spMkLst>
            <pc:docMk/>
            <pc:sldMk cId="4160396747" sldId="311"/>
            <ac:spMk id="15364" creationId="{00000000-0000-0000-0000-000000000000}"/>
          </ac:spMkLst>
        </pc:spChg>
        <pc:spChg chg="mod">
          <ac:chgData name="Susanna Berntling" userId="3a068285-5cc7-41d5-a1b0-b9637533c9fb" providerId="ADAL" clId="{6E9D0B58-C1BC-435C-88FB-DAEFBC22D4C6}" dt="2023-01-27T09:09:42.338" v="188" actId="207"/>
          <ac:spMkLst>
            <pc:docMk/>
            <pc:sldMk cId="4160396747" sldId="311"/>
            <ac:spMk id="15365" creationId="{00000000-0000-0000-0000-000000000000}"/>
          </ac:spMkLst>
        </pc:spChg>
        <pc:spChg chg="mod">
          <ac:chgData name="Susanna Berntling" userId="3a068285-5cc7-41d5-a1b0-b9637533c9fb" providerId="ADAL" clId="{6E9D0B58-C1BC-435C-88FB-DAEFBC22D4C6}" dt="2023-01-27T09:09:42.338" v="188" actId="207"/>
          <ac:spMkLst>
            <pc:docMk/>
            <pc:sldMk cId="4160396747" sldId="311"/>
            <ac:spMk id="15366" creationId="{00000000-0000-0000-0000-000000000000}"/>
          </ac:spMkLst>
        </pc:spChg>
        <pc:spChg chg="mod">
          <ac:chgData name="Susanna Berntling" userId="3a068285-5cc7-41d5-a1b0-b9637533c9fb" providerId="ADAL" clId="{6E9D0B58-C1BC-435C-88FB-DAEFBC22D4C6}" dt="2023-01-27T09:09:42.338" v="188" actId="207"/>
          <ac:spMkLst>
            <pc:docMk/>
            <pc:sldMk cId="4160396747" sldId="311"/>
            <ac:spMk id="15367" creationId="{00000000-0000-0000-0000-000000000000}"/>
          </ac:spMkLst>
        </pc:spChg>
        <pc:spChg chg="mod">
          <ac:chgData name="Susanna Berntling" userId="3a068285-5cc7-41d5-a1b0-b9637533c9fb" providerId="ADAL" clId="{6E9D0B58-C1BC-435C-88FB-DAEFBC22D4C6}" dt="2023-01-27T09:09:42.338" v="188" actId="207"/>
          <ac:spMkLst>
            <pc:docMk/>
            <pc:sldMk cId="4160396747" sldId="311"/>
            <ac:spMk id="15368" creationId="{00000000-0000-0000-0000-000000000000}"/>
          </ac:spMkLst>
        </pc:spChg>
        <pc:spChg chg="mod">
          <ac:chgData name="Susanna Berntling" userId="3a068285-5cc7-41d5-a1b0-b9637533c9fb" providerId="ADAL" clId="{6E9D0B58-C1BC-435C-88FB-DAEFBC22D4C6}" dt="2023-01-27T09:09:42.338" v="188" actId="207"/>
          <ac:spMkLst>
            <pc:docMk/>
            <pc:sldMk cId="4160396747" sldId="311"/>
            <ac:spMk id="15369" creationId="{00000000-0000-0000-0000-000000000000}"/>
          </ac:spMkLst>
        </pc:spChg>
        <pc:spChg chg="mod">
          <ac:chgData name="Susanna Berntling" userId="3a068285-5cc7-41d5-a1b0-b9637533c9fb" providerId="ADAL" clId="{6E9D0B58-C1BC-435C-88FB-DAEFBC22D4C6}" dt="2023-01-27T09:09:42.338" v="188" actId="207"/>
          <ac:spMkLst>
            <pc:docMk/>
            <pc:sldMk cId="4160396747" sldId="311"/>
            <ac:spMk id="15370" creationId="{00000000-0000-0000-0000-000000000000}"/>
          </ac:spMkLst>
        </pc:spChg>
        <pc:spChg chg="mod">
          <ac:chgData name="Susanna Berntling" userId="3a068285-5cc7-41d5-a1b0-b9637533c9fb" providerId="ADAL" clId="{6E9D0B58-C1BC-435C-88FB-DAEFBC22D4C6}" dt="2023-01-27T09:09:42.338" v="188" actId="207"/>
          <ac:spMkLst>
            <pc:docMk/>
            <pc:sldMk cId="4160396747" sldId="311"/>
            <ac:spMk id="15371" creationId="{00000000-0000-0000-0000-000000000000}"/>
          </ac:spMkLst>
        </pc:spChg>
        <pc:spChg chg="mod">
          <ac:chgData name="Susanna Berntling" userId="3a068285-5cc7-41d5-a1b0-b9637533c9fb" providerId="ADAL" clId="{6E9D0B58-C1BC-435C-88FB-DAEFBC22D4C6}" dt="2023-01-27T09:09:42.338" v="188" actId="207"/>
          <ac:spMkLst>
            <pc:docMk/>
            <pc:sldMk cId="4160396747" sldId="311"/>
            <ac:spMk id="15372" creationId="{00000000-0000-0000-0000-000000000000}"/>
          </ac:spMkLst>
        </pc:spChg>
        <pc:spChg chg="mod">
          <ac:chgData name="Susanna Berntling" userId="3a068285-5cc7-41d5-a1b0-b9637533c9fb" providerId="ADAL" clId="{6E9D0B58-C1BC-435C-88FB-DAEFBC22D4C6}" dt="2023-01-27T09:09:42.338" v="188" actId="207"/>
          <ac:spMkLst>
            <pc:docMk/>
            <pc:sldMk cId="4160396747" sldId="311"/>
            <ac:spMk id="15373" creationId="{00000000-0000-0000-0000-000000000000}"/>
          </ac:spMkLst>
        </pc:spChg>
      </pc:sldChg>
      <pc:sldChg chg="addSp delSp modSp mod modClrScheme chgLayout">
        <pc:chgData name="Susanna Berntling" userId="3a068285-5cc7-41d5-a1b0-b9637533c9fb" providerId="ADAL" clId="{6E9D0B58-C1BC-435C-88FB-DAEFBC22D4C6}" dt="2023-01-27T09:21:10.872" v="340" actId="1076"/>
        <pc:sldMkLst>
          <pc:docMk/>
          <pc:sldMk cId="4145513348" sldId="312"/>
        </pc:sldMkLst>
        <pc:spChg chg="del mod ord">
          <ac:chgData name="Susanna Berntling" userId="3a068285-5cc7-41d5-a1b0-b9637533c9fb" providerId="ADAL" clId="{6E9D0B58-C1BC-435C-88FB-DAEFBC22D4C6}" dt="2023-01-27T09:13:34.134" v="202" actId="478"/>
          <ac:spMkLst>
            <pc:docMk/>
            <pc:sldMk cId="4145513348" sldId="312"/>
            <ac:spMk id="2" creationId="{2D462A9D-4B11-4848-87E0-64CDC8CD0DF2}"/>
          </ac:spMkLst>
        </pc:spChg>
        <pc:spChg chg="del mod ord">
          <ac:chgData name="Susanna Berntling" userId="3a068285-5cc7-41d5-a1b0-b9637533c9fb" providerId="ADAL" clId="{6E9D0B58-C1BC-435C-88FB-DAEFBC22D4C6}" dt="2023-01-27T09:13:08.055" v="197" actId="700"/>
          <ac:spMkLst>
            <pc:docMk/>
            <pc:sldMk cId="4145513348" sldId="312"/>
            <ac:spMk id="3" creationId="{DD68AA3A-D556-4461-96C6-3D935530C23E}"/>
          </ac:spMkLst>
        </pc:spChg>
        <pc:spChg chg="add mod ord">
          <ac:chgData name="Susanna Berntling" userId="3a068285-5cc7-41d5-a1b0-b9637533c9fb" providerId="ADAL" clId="{6E9D0B58-C1BC-435C-88FB-DAEFBC22D4C6}" dt="2023-01-27T09:13:20.951" v="200"/>
          <ac:spMkLst>
            <pc:docMk/>
            <pc:sldMk cId="4145513348" sldId="312"/>
            <ac:spMk id="4" creationId="{902354EF-E90F-994C-395A-C738E81409C7}"/>
          </ac:spMkLst>
        </pc:spChg>
        <pc:spChg chg="add del mod ord">
          <ac:chgData name="Susanna Berntling" userId="3a068285-5cc7-41d5-a1b0-b9637533c9fb" providerId="ADAL" clId="{6E9D0B58-C1BC-435C-88FB-DAEFBC22D4C6}" dt="2023-01-27T09:13:29.130" v="201" actId="478"/>
          <ac:spMkLst>
            <pc:docMk/>
            <pc:sldMk cId="4145513348" sldId="312"/>
            <ac:spMk id="5" creationId="{987DF20C-0A63-3CA6-1940-AC701C777655}"/>
          </ac:spMkLst>
        </pc:spChg>
        <pc:spChg chg="mod">
          <ac:chgData name="Susanna Berntling" userId="3a068285-5cc7-41d5-a1b0-b9637533c9fb" providerId="ADAL" clId="{6E9D0B58-C1BC-435C-88FB-DAEFBC22D4C6}" dt="2023-01-27T09:21:10.872" v="340" actId="1076"/>
          <ac:spMkLst>
            <pc:docMk/>
            <pc:sldMk cId="4145513348" sldId="312"/>
            <ac:spMk id="16405" creationId="{00000000-0000-0000-0000-000000000000}"/>
          </ac:spMkLst>
        </pc:spChg>
        <pc:spChg chg="mod">
          <ac:chgData name="Susanna Berntling" userId="3a068285-5cc7-41d5-a1b0-b9637533c9fb" providerId="ADAL" clId="{6E9D0B58-C1BC-435C-88FB-DAEFBC22D4C6}" dt="2023-01-27T09:21:10.872" v="340" actId="1076"/>
          <ac:spMkLst>
            <pc:docMk/>
            <pc:sldMk cId="4145513348" sldId="312"/>
            <ac:spMk id="16406" creationId="{00000000-0000-0000-0000-000000000000}"/>
          </ac:spMkLst>
        </pc:spChg>
        <pc:graphicFrameChg chg="mod ord modGraphic">
          <ac:chgData name="Susanna Berntling" userId="3a068285-5cc7-41d5-a1b0-b9637533c9fb" providerId="ADAL" clId="{6E9D0B58-C1BC-435C-88FB-DAEFBC22D4C6}" dt="2023-01-27T09:21:10.872" v="340" actId="1076"/>
          <ac:graphicFrameMkLst>
            <pc:docMk/>
            <pc:sldMk cId="4145513348" sldId="312"/>
            <ac:graphicFrameMk id="95235" creationId="{00000000-0000-0000-0000-000000000000}"/>
          </ac:graphicFrameMkLst>
        </pc:graphicFrameChg>
      </pc:sldChg>
      <pc:sldChg chg="addSp delSp modSp mod modClrScheme chgLayout">
        <pc:chgData name="Susanna Berntling" userId="3a068285-5cc7-41d5-a1b0-b9637533c9fb" providerId="ADAL" clId="{6E9D0B58-C1BC-435C-88FB-DAEFBC22D4C6}" dt="2023-01-27T09:36:10.174" v="350" actId="20577"/>
        <pc:sldMkLst>
          <pc:docMk/>
          <pc:sldMk cId="754466573" sldId="313"/>
        </pc:sldMkLst>
        <pc:spChg chg="mod ord">
          <ac:chgData name="Susanna Berntling" userId="3a068285-5cc7-41d5-a1b0-b9637533c9fb" providerId="ADAL" clId="{6E9D0B58-C1BC-435C-88FB-DAEFBC22D4C6}" dt="2023-01-27T09:36:02.149" v="345" actId="12"/>
          <ac:spMkLst>
            <pc:docMk/>
            <pc:sldMk cId="754466573" sldId="313"/>
            <ac:spMk id="2" creationId="{876DAAE2-ED93-4B10-A2A7-08EF25906728}"/>
          </ac:spMkLst>
        </pc:spChg>
        <pc:spChg chg="add mod ord">
          <ac:chgData name="Susanna Berntling" userId="3a068285-5cc7-41d5-a1b0-b9637533c9fb" providerId="ADAL" clId="{6E9D0B58-C1BC-435C-88FB-DAEFBC22D4C6}" dt="2023-01-27T09:36:10.174" v="350" actId="20577"/>
          <ac:spMkLst>
            <pc:docMk/>
            <pc:sldMk cId="754466573" sldId="313"/>
            <ac:spMk id="3" creationId="{0880B077-0DCB-1E90-F6B4-BF415D1C5CCD}"/>
          </ac:spMkLst>
        </pc:spChg>
        <pc:spChg chg="del mod ord">
          <ac:chgData name="Susanna Berntling" userId="3a068285-5cc7-41d5-a1b0-b9637533c9fb" providerId="ADAL" clId="{6E9D0B58-C1BC-435C-88FB-DAEFBC22D4C6}" dt="2023-01-27T09:36:05.374" v="346" actId="478"/>
          <ac:spMkLst>
            <pc:docMk/>
            <pc:sldMk cId="754466573" sldId="313"/>
            <ac:spMk id="4" creationId="{4799C56D-0617-4033-B4FE-A2CF15186AF9}"/>
          </ac:spMkLst>
        </pc:spChg>
        <pc:spChg chg="del mod ord">
          <ac:chgData name="Susanna Berntling" userId="3a068285-5cc7-41d5-a1b0-b9637533c9fb" providerId="ADAL" clId="{6E9D0B58-C1BC-435C-88FB-DAEFBC22D4C6}" dt="2023-01-27T09:35:32.823" v="341" actId="700"/>
          <ac:spMkLst>
            <pc:docMk/>
            <pc:sldMk cId="754466573" sldId="313"/>
            <ac:spMk id="5" creationId="{BAB083AF-DF14-40D1-AF63-C23900801332}"/>
          </ac:spMkLst>
        </pc:spChg>
      </pc:sldChg>
      <pc:sldChg chg="addSp delSp modSp mod setBg">
        <pc:chgData name="Susanna Berntling" userId="3a068285-5cc7-41d5-a1b0-b9637533c9fb" providerId="ADAL" clId="{6E9D0B58-C1BC-435C-88FB-DAEFBC22D4C6}" dt="2023-01-27T09:37:52.705" v="394" actId="1076"/>
        <pc:sldMkLst>
          <pc:docMk/>
          <pc:sldMk cId="1333600428" sldId="314"/>
        </pc:sldMkLst>
        <pc:spChg chg="add del mod">
          <ac:chgData name="Susanna Berntling" userId="3a068285-5cc7-41d5-a1b0-b9637533c9fb" providerId="ADAL" clId="{6E9D0B58-C1BC-435C-88FB-DAEFBC22D4C6}" dt="2023-01-27T09:37:24.649" v="382" actId="478"/>
          <ac:spMkLst>
            <pc:docMk/>
            <pc:sldMk cId="1333600428" sldId="314"/>
            <ac:spMk id="3" creationId="{FC4DE0C6-584B-3150-971D-4656CAE20CF3}"/>
          </ac:spMkLst>
        </pc:spChg>
        <pc:spChg chg="add mod">
          <ac:chgData name="Susanna Berntling" userId="3a068285-5cc7-41d5-a1b0-b9637533c9fb" providerId="ADAL" clId="{6E9D0B58-C1BC-435C-88FB-DAEFBC22D4C6}" dt="2023-01-27T09:37:52.705" v="394" actId="1076"/>
          <ac:spMkLst>
            <pc:docMk/>
            <pc:sldMk cId="1333600428" sldId="314"/>
            <ac:spMk id="4" creationId="{3C09D280-C1D6-8B10-5596-26155F3AF314}"/>
          </ac:spMkLst>
        </pc:spChg>
        <pc:spChg chg="del">
          <ac:chgData name="Susanna Berntling" userId="3a068285-5cc7-41d5-a1b0-b9637533c9fb" providerId="ADAL" clId="{6E9D0B58-C1BC-435C-88FB-DAEFBC22D4C6}" dt="2023-01-27T09:36:54.034" v="356" actId="478"/>
          <ac:spMkLst>
            <pc:docMk/>
            <pc:sldMk cId="1333600428" sldId="314"/>
            <ac:spMk id="5" creationId="{4307374E-063B-4E7D-85EF-2C57C3CC7ACB}"/>
          </ac:spMkLst>
        </pc:spChg>
        <pc:spChg chg="del mod">
          <ac:chgData name="Susanna Berntling" userId="3a068285-5cc7-41d5-a1b0-b9637533c9fb" providerId="ADAL" clId="{6E9D0B58-C1BC-435C-88FB-DAEFBC22D4C6}" dt="2023-01-27T09:37:19.984" v="381" actId="478"/>
          <ac:spMkLst>
            <pc:docMk/>
            <pc:sldMk cId="1333600428" sldId="314"/>
            <ac:spMk id="6" creationId="{114EAD48-1CD3-4415-941C-AFCDB5255C5A}"/>
          </ac:spMkLst>
        </pc:spChg>
        <pc:picChg chg="del">
          <ac:chgData name="Susanna Berntling" userId="3a068285-5cc7-41d5-a1b0-b9637533c9fb" providerId="ADAL" clId="{6E9D0B58-C1BC-435C-88FB-DAEFBC22D4C6}" dt="2023-01-27T09:36:25.082" v="351" actId="478"/>
          <ac:picMkLst>
            <pc:docMk/>
            <pc:sldMk cId="1333600428" sldId="314"/>
            <ac:picMk id="24" creationId="{8F9E4DFE-E196-4034-8FEE-CBD4660FD435}"/>
          </ac:picMkLst>
        </pc:picChg>
      </pc:sldChg>
      <pc:sldChg chg="addSp delSp modSp mod modClrScheme chgLayout">
        <pc:chgData name="Susanna Berntling" userId="3a068285-5cc7-41d5-a1b0-b9637533c9fb" providerId="ADAL" clId="{6E9D0B58-C1BC-435C-88FB-DAEFBC22D4C6}" dt="2023-01-27T09:38:28.714" v="401" actId="1076"/>
        <pc:sldMkLst>
          <pc:docMk/>
          <pc:sldMk cId="1734571793" sldId="331"/>
        </pc:sldMkLst>
        <pc:spChg chg="mod ord">
          <ac:chgData name="Susanna Berntling" userId="3a068285-5cc7-41d5-a1b0-b9637533c9fb" providerId="ADAL" clId="{6E9D0B58-C1BC-435C-88FB-DAEFBC22D4C6}" dt="2023-01-27T09:38:03.782" v="395" actId="700"/>
          <ac:spMkLst>
            <pc:docMk/>
            <pc:sldMk cId="1734571793" sldId="331"/>
            <ac:spMk id="3" creationId="{68721CDF-A854-4105-9DC6-CE86FA94C219}"/>
          </ac:spMkLst>
        </pc:spChg>
        <pc:spChg chg="del mod ord">
          <ac:chgData name="Susanna Berntling" userId="3a068285-5cc7-41d5-a1b0-b9637533c9fb" providerId="ADAL" clId="{6E9D0B58-C1BC-435C-88FB-DAEFBC22D4C6}" dt="2023-01-27T09:38:03.782" v="395" actId="700"/>
          <ac:spMkLst>
            <pc:docMk/>
            <pc:sldMk cId="1734571793" sldId="331"/>
            <ac:spMk id="4" creationId="{FB22D820-419C-48A4-8F79-4C8DFF9FBE0E}"/>
          </ac:spMkLst>
        </pc:spChg>
        <pc:spChg chg="add del mod ord">
          <ac:chgData name="Susanna Berntling" userId="3a068285-5cc7-41d5-a1b0-b9637533c9fb" providerId="ADAL" clId="{6E9D0B58-C1BC-435C-88FB-DAEFBC22D4C6}" dt="2023-01-27T09:38:18.537" v="398" actId="478"/>
          <ac:spMkLst>
            <pc:docMk/>
            <pc:sldMk cId="1734571793" sldId="331"/>
            <ac:spMk id="5" creationId="{6E6CA7A6-AE22-D7D5-15A6-7815F0549532}"/>
          </ac:spMkLst>
        </pc:spChg>
        <pc:spChg chg="add del mod ord">
          <ac:chgData name="Susanna Berntling" userId="3a068285-5cc7-41d5-a1b0-b9637533c9fb" providerId="ADAL" clId="{6E9D0B58-C1BC-435C-88FB-DAEFBC22D4C6}" dt="2023-01-27T09:38:20.354" v="399" actId="478"/>
          <ac:spMkLst>
            <pc:docMk/>
            <pc:sldMk cId="1734571793" sldId="331"/>
            <ac:spMk id="7" creationId="{88555F44-2D95-99FD-23DA-6784D05D5CF3}"/>
          </ac:spMkLst>
        </pc:spChg>
        <pc:spChg chg="mod">
          <ac:chgData name="Susanna Berntling" userId="3a068285-5cc7-41d5-a1b0-b9637533c9fb" providerId="ADAL" clId="{6E9D0B58-C1BC-435C-88FB-DAEFBC22D4C6}" dt="2023-01-27T09:38:12.654" v="397" actId="1076"/>
          <ac:spMkLst>
            <pc:docMk/>
            <pc:sldMk cId="1734571793" sldId="331"/>
            <ac:spMk id="9" creationId="{8F4A2E73-72EF-434C-B53E-40981960D938}"/>
          </ac:spMkLst>
        </pc:spChg>
        <pc:spChg chg="mod">
          <ac:chgData name="Susanna Berntling" userId="3a068285-5cc7-41d5-a1b0-b9637533c9fb" providerId="ADAL" clId="{6E9D0B58-C1BC-435C-88FB-DAEFBC22D4C6}" dt="2023-01-27T09:38:12.654" v="397" actId="1076"/>
          <ac:spMkLst>
            <pc:docMk/>
            <pc:sldMk cId="1734571793" sldId="331"/>
            <ac:spMk id="10" creationId="{25E1C79D-AAFF-4128-8D14-F72D1787B8E8}"/>
          </ac:spMkLst>
        </pc:spChg>
        <pc:spChg chg="mod">
          <ac:chgData name="Susanna Berntling" userId="3a068285-5cc7-41d5-a1b0-b9637533c9fb" providerId="ADAL" clId="{6E9D0B58-C1BC-435C-88FB-DAEFBC22D4C6}" dt="2023-01-27T09:38:12.654" v="397" actId="1076"/>
          <ac:spMkLst>
            <pc:docMk/>
            <pc:sldMk cId="1734571793" sldId="331"/>
            <ac:spMk id="11" creationId="{9EF45E07-D92B-4582-B972-19015AB9B618}"/>
          </ac:spMkLst>
        </pc:spChg>
        <pc:picChg chg="mod">
          <ac:chgData name="Susanna Berntling" userId="3a068285-5cc7-41d5-a1b0-b9637533c9fb" providerId="ADAL" clId="{6E9D0B58-C1BC-435C-88FB-DAEFBC22D4C6}" dt="2023-01-27T09:38:06.846" v="396" actId="1076"/>
          <ac:picMkLst>
            <pc:docMk/>
            <pc:sldMk cId="1734571793" sldId="331"/>
            <ac:picMk id="2" creationId="{DB26BC69-4DA4-4D2B-B154-1785BD556019}"/>
          </ac:picMkLst>
        </pc:picChg>
        <pc:picChg chg="mod">
          <ac:chgData name="Susanna Berntling" userId="3a068285-5cc7-41d5-a1b0-b9637533c9fb" providerId="ADAL" clId="{6E9D0B58-C1BC-435C-88FB-DAEFBC22D4C6}" dt="2023-01-27T09:38:28.714" v="401" actId="1076"/>
          <ac:picMkLst>
            <pc:docMk/>
            <pc:sldMk cId="1734571793" sldId="331"/>
            <ac:picMk id="6" creationId="{6FFC2B16-6606-4812-98AB-E57D5FAFC2CE}"/>
          </ac:picMkLst>
        </pc:picChg>
      </pc:sldChg>
      <pc:sldChg chg="del">
        <pc:chgData name="Susanna Berntling" userId="3a068285-5cc7-41d5-a1b0-b9637533c9fb" providerId="ADAL" clId="{6E9D0B58-C1BC-435C-88FB-DAEFBC22D4C6}" dt="2023-01-27T09:42:21.545" v="526" actId="47"/>
        <pc:sldMkLst>
          <pc:docMk/>
          <pc:sldMk cId="1840578637" sldId="339"/>
        </pc:sldMkLst>
      </pc:sldChg>
      <pc:sldChg chg="del">
        <pc:chgData name="Susanna Berntling" userId="3a068285-5cc7-41d5-a1b0-b9637533c9fb" providerId="ADAL" clId="{6E9D0B58-C1BC-435C-88FB-DAEFBC22D4C6}" dt="2023-01-27T09:49:55.518" v="820" actId="2696"/>
        <pc:sldMkLst>
          <pc:docMk/>
          <pc:sldMk cId="1643962550" sldId="342"/>
        </pc:sldMkLst>
      </pc:sldChg>
      <pc:sldChg chg="del">
        <pc:chgData name="Susanna Berntling" userId="3a068285-5cc7-41d5-a1b0-b9637533c9fb" providerId="ADAL" clId="{6E9D0B58-C1BC-435C-88FB-DAEFBC22D4C6}" dt="2023-01-27T09:49:59.706" v="821" actId="2696"/>
        <pc:sldMkLst>
          <pc:docMk/>
          <pc:sldMk cId="3056556927" sldId="343"/>
        </pc:sldMkLst>
      </pc:sldChg>
      <pc:sldChg chg="addSp delSp modSp mod setBg modClrScheme chgLayout">
        <pc:chgData name="Susanna Berntling" userId="3a068285-5cc7-41d5-a1b0-b9637533c9fb" providerId="ADAL" clId="{6E9D0B58-C1BC-435C-88FB-DAEFBC22D4C6}" dt="2023-01-27T08:59:12.519" v="165" actId="20577"/>
        <pc:sldMkLst>
          <pc:docMk/>
          <pc:sldMk cId="3930436637" sldId="385"/>
        </pc:sldMkLst>
        <pc:spChg chg="mod ord">
          <ac:chgData name="Susanna Berntling" userId="3a068285-5cc7-41d5-a1b0-b9637533c9fb" providerId="ADAL" clId="{6E9D0B58-C1BC-435C-88FB-DAEFBC22D4C6}" dt="2023-01-27T08:59:12.519" v="165" actId="20577"/>
          <ac:spMkLst>
            <pc:docMk/>
            <pc:sldMk cId="3930436637" sldId="385"/>
            <ac:spMk id="2" creationId="{00000000-0000-0000-0000-000000000000}"/>
          </ac:spMkLst>
        </pc:spChg>
        <pc:spChg chg="del">
          <ac:chgData name="Susanna Berntling" userId="3a068285-5cc7-41d5-a1b0-b9637533c9fb" providerId="ADAL" clId="{6E9D0B58-C1BC-435C-88FB-DAEFBC22D4C6}" dt="2023-01-27T08:54:27.230" v="88" actId="700"/>
          <ac:spMkLst>
            <pc:docMk/>
            <pc:sldMk cId="3930436637" sldId="385"/>
            <ac:spMk id="3" creationId="{00000000-0000-0000-0000-000000000000}"/>
          </ac:spMkLst>
        </pc:spChg>
        <pc:spChg chg="add del mod ord">
          <ac:chgData name="Susanna Berntling" userId="3a068285-5cc7-41d5-a1b0-b9637533c9fb" providerId="ADAL" clId="{6E9D0B58-C1BC-435C-88FB-DAEFBC22D4C6}" dt="2023-01-27T08:54:32.239" v="89" actId="700"/>
          <ac:spMkLst>
            <pc:docMk/>
            <pc:sldMk cId="3930436637" sldId="385"/>
            <ac:spMk id="5" creationId="{744964AF-4EB7-88C1-716B-A7071B24DC21}"/>
          </ac:spMkLst>
        </pc:spChg>
        <pc:spChg chg="add del mod ord">
          <ac:chgData name="Susanna Berntling" userId="3a068285-5cc7-41d5-a1b0-b9637533c9fb" providerId="ADAL" clId="{6E9D0B58-C1BC-435C-88FB-DAEFBC22D4C6}" dt="2023-01-27T08:54:52.011" v="90" actId="700"/>
          <ac:spMkLst>
            <pc:docMk/>
            <pc:sldMk cId="3930436637" sldId="385"/>
            <ac:spMk id="6" creationId="{2B75A316-37E7-BEC0-7875-CF172043F5AF}"/>
          </ac:spMkLst>
        </pc:spChg>
        <pc:spChg chg="add del mod ord">
          <ac:chgData name="Susanna Berntling" userId="3a068285-5cc7-41d5-a1b0-b9637533c9fb" providerId="ADAL" clId="{6E9D0B58-C1BC-435C-88FB-DAEFBC22D4C6}" dt="2023-01-27T08:54:52.011" v="90" actId="700"/>
          <ac:spMkLst>
            <pc:docMk/>
            <pc:sldMk cId="3930436637" sldId="385"/>
            <ac:spMk id="7" creationId="{7FECDF36-19B1-F29B-F8B6-19E6B289D3D7}"/>
          </ac:spMkLst>
        </pc:spChg>
        <pc:spChg chg="add del mod ord">
          <ac:chgData name="Susanna Berntling" userId="3a068285-5cc7-41d5-a1b0-b9637533c9fb" providerId="ADAL" clId="{6E9D0B58-C1BC-435C-88FB-DAEFBC22D4C6}" dt="2023-01-27T08:55:01.367" v="91" actId="700"/>
          <ac:spMkLst>
            <pc:docMk/>
            <pc:sldMk cId="3930436637" sldId="385"/>
            <ac:spMk id="8" creationId="{342E52F7-E3BF-CFEA-F451-DF04391ACDE9}"/>
          </ac:spMkLst>
        </pc:spChg>
        <pc:spChg chg="add del mod ord">
          <ac:chgData name="Susanna Berntling" userId="3a068285-5cc7-41d5-a1b0-b9637533c9fb" providerId="ADAL" clId="{6E9D0B58-C1BC-435C-88FB-DAEFBC22D4C6}" dt="2023-01-27T08:55:01.367" v="91" actId="700"/>
          <ac:spMkLst>
            <pc:docMk/>
            <pc:sldMk cId="3930436637" sldId="385"/>
            <ac:spMk id="9" creationId="{3A977C78-F255-8813-A8FA-F304F65CD6A2}"/>
          </ac:spMkLst>
        </pc:spChg>
        <pc:spChg chg="add del mod ord">
          <ac:chgData name="Susanna Berntling" userId="3a068285-5cc7-41d5-a1b0-b9637533c9fb" providerId="ADAL" clId="{6E9D0B58-C1BC-435C-88FB-DAEFBC22D4C6}" dt="2023-01-27T08:57:37.197" v="130" actId="700"/>
          <ac:spMkLst>
            <pc:docMk/>
            <pc:sldMk cId="3930436637" sldId="385"/>
            <ac:spMk id="10" creationId="{0DEBF0FB-50A3-51F5-D1F9-04972CC417CF}"/>
          </ac:spMkLst>
        </pc:spChg>
        <pc:spChg chg="add del mod ord">
          <ac:chgData name="Susanna Berntling" userId="3a068285-5cc7-41d5-a1b0-b9637533c9fb" providerId="ADAL" clId="{6E9D0B58-C1BC-435C-88FB-DAEFBC22D4C6}" dt="2023-01-27T08:55:03.282" v="92" actId="478"/>
          <ac:spMkLst>
            <pc:docMk/>
            <pc:sldMk cId="3930436637" sldId="385"/>
            <ac:spMk id="11" creationId="{24058423-4AB1-7C39-458D-672D5621981C}"/>
          </ac:spMkLst>
        </pc:spChg>
        <pc:picChg chg="del">
          <ac:chgData name="Susanna Berntling" userId="3a068285-5cc7-41d5-a1b0-b9637533c9fb" providerId="ADAL" clId="{6E9D0B58-C1BC-435C-88FB-DAEFBC22D4C6}" dt="2023-01-27T08:54:08.334" v="87" actId="478"/>
          <ac:picMkLst>
            <pc:docMk/>
            <pc:sldMk cId="3930436637" sldId="385"/>
            <ac:picMk id="4" creationId="{00000000-0000-0000-0000-000000000000}"/>
          </ac:picMkLst>
        </pc:picChg>
        <pc:picChg chg="add del mod modCrop">
          <ac:chgData name="Susanna Berntling" userId="3a068285-5cc7-41d5-a1b0-b9637533c9fb" providerId="ADAL" clId="{6E9D0B58-C1BC-435C-88FB-DAEFBC22D4C6}" dt="2023-01-27T08:57:56.641" v="131" actId="478"/>
          <ac:picMkLst>
            <pc:docMk/>
            <pc:sldMk cId="3930436637" sldId="385"/>
            <ac:picMk id="13" creationId="{6C101C6B-CCD8-501F-04E0-E3546431F37D}"/>
          </ac:picMkLst>
        </pc:picChg>
      </pc:sldChg>
      <pc:sldChg chg="del">
        <pc:chgData name="Susanna Berntling" userId="3a068285-5cc7-41d5-a1b0-b9637533c9fb" providerId="ADAL" clId="{6E9D0B58-C1BC-435C-88FB-DAEFBC22D4C6}" dt="2023-01-27T08:46:47.563" v="8" actId="2696"/>
        <pc:sldMkLst>
          <pc:docMk/>
          <pc:sldMk cId="924654237" sldId="387"/>
        </pc:sldMkLst>
      </pc:sldChg>
      <pc:sldChg chg="del">
        <pc:chgData name="Susanna Berntling" userId="3a068285-5cc7-41d5-a1b0-b9637533c9fb" providerId="ADAL" clId="{6E9D0B58-C1BC-435C-88FB-DAEFBC22D4C6}" dt="2023-01-27T09:46:34.593" v="626" actId="2696"/>
        <pc:sldMkLst>
          <pc:docMk/>
          <pc:sldMk cId="3901868467" sldId="388"/>
        </pc:sldMkLst>
      </pc:sldChg>
      <pc:sldChg chg="modSp del mod">
        <pc:chgData name="Susanna Berntling" userId="3a068285-5cc7-41d5-a1b0-b9637533c9fb" providerId="ADAL" clId="{6E9D0B58-C1BC-435C-88FB-DAEFBC22D4C6}" dt="2023-01-27T09:43:30.827" v="547" actId="2696"/>
        <pc:sldMkLst>
          <pc:docMk/>
          <pc:sldMk cId="1386794437" sldId="389"/>
        </pc:sldMkLst>
        <pc:spChg chg="mod">
          <ac:chgData name="Susanna Berntling" userId="3a068285-5cc7-41d5-a1b0-b9637533c9fb" providerId="ADAL" clId="{6E9D0B58-C1BC-435C-88FB-DAEFBC22D4C6}" dt="2023-01-27T08:46:22.369" v="1" actId="27636"/>
          <ac:spMkLst>
            <pc:docMk/>
            <pc:sldMk cId="1386794437" sldId="389"/>
            <ac:spMk id="8" creationId="{33E70467-77A2-480A-8163-892D1FCCCEC8}"/>
          </ac:spMkLst>
        </pc:spChg>
      </pc:sldChg>
      <pc:sldChg chg="addSp delSp modSp mod modClrScheme chgLayout">
        <pc:chgData name="Susanna Berntling" userId="3a068285-5cc7-41d5-a1b0-b9637533c9fb" providerId="ADAL" clId="{6E9D0B58-C1BC-435C-88FB-DAEFBC22D4C6}" dt="2023-01-27T09:39:18.131" v="469" actId="20577"/>
        <pc:sldMkLst>
          <pc:docMk/>
          <pc:sldMk cId="512434303" sldId="390"/>
        </pc:sldMkLst>
        <pc:spChg chg="del">
          <ac:chgData name="Susanna Berntling" userId="3a068285-5cc7-41d5-a1b0-b9637533c9fb" providerId="ADAL" clId="{6E9D0B58-C1BC-435C-88FB-DAEFBC22D4C6}" dt="2023-01-27T09:38:35.177" v="402" actId="478"/>
          <ac:spMkLst>
            <pc:docMk/>
            <pc:sldMk cId="512434303" sldId="390"/>
            <ac:spMk id="2" creationId="{FB254C62-F738-4F24-A98F-49CF582AFDB3}"/>
          </ac:spMkLst>
        </pc:spChg>
        <pc:spChg chg="del">
          <ac:chgData name="Susanna Berntling" userId="3a068285-5cc7-41d5-a1b0-b9637533c9fb" providerId="ADAL" clId="{6E9D0B58-C1BC-435C-88FB-DAEFBC22D4C6}" dt="2023-01-27T09:38:42.770" v="404" actId="478"/>
          <ac:spMkLst>
            <pc:docMk/>
            <pc:sldMk cId="512434303" sldId="390"/>
            <ac:spMk id="3" creationId="{D2628BEF-FB61-4B40-A70C-A22A67C82DF8}"/>
          </ac:spMkLst>
        </pc:spChg>
        <pc:spChg chg="add del mod">
          <ac:chgData name="Susanna Berntling" userId="3a068285-5cc7-41d5-a1b0-b9637533c9fb" providerId="ADAL" clId="{6E9D0B58-C1BC-435C-88FB-DAEFBC22D4C6}" dt="2023-01-27T09:38:38.534" v="403" actId="478"/>
          <ac:spMkLst>
            <pc:docMk/>
            <pc:sldMk cId="512434303" sldId="390"/>
            <ac:spMk id="5" creationId="{0FC257A0-2C4A-1DFF-6319-D1413557A3ED}"/>
          </ac:spMkLst>
        </pc:spChg>
        <pc:spChg chg="add mod ord">
          <ac:chgData name="Susanna Berntling" userId="3a068285-5cc7-41d5-a1b0-b9637533c9fb" providerId="ADAL" clId="{6E9D0B58-C1BC-435C-88FB-DAEFBC22D4C6}" dt="2023-01-27T09:39:18.131" v="469" actId="20577"/>
          <ac:spMkLst>
            <pc:docMk/>
            <pc:sldMk cId="512434303" sldId="390"/>
            <ac:spMk id="6" creationId="{966A4965-4B6C-76A1-5B28-B8DC43589230}"/>
          </ac:spMkLst>
        </pc:spChg>
        <pc:spChg chg="add del mod ord">
          <ac:chgData name="Susanna Berntling" userId="3a068285-5cc7-41d5-a1b0-b9637533c9fb" providerId="ADAL" clId="{6E9D0B58-C1BC-435C-88FB-DAEFBC22D4C6}" dt="2023-01-27T09:38:51.041" v="406" actId="478"/>
          <ac:spMkLst>
            <pc:docMk/>
            <pc:sldMk cId="512434303" sldId="390"/>
            <ac:spMk id="9" creationId="{CD5FF053-ABE5-0C6A-D144-01CF78739D80}"/>
          </ac:spMkLst>
        </pc:spChg>
        <pc:spChg chg="add del mod ord">
          <ac:chgData name="Susanna Berntling" userId="3a068285-5cc7-41d5-a1b0-b9637533c9fb" providerId="ADAL" clId="{6E9D0B58-C1BC-435C-88FB-DAEFBC22D4C6}" dt="2023-01-27T09:38:52.282" v="407" actId="478"/>
          <ac:spMkLst>
            <pc:docMk/>
            <pc:sldMk cId="512434303" sldId="390"/>
            <ac:spMk id="10" creationId="{C270C0BA-B031-3FBE-B9A0-68EE5EB1B73E}"/>
          </ac:spMkLst>
        </pc:spChg>
        <pc:picChg chg="mod">
          <ac:chgData name="Susanna Berntling" userId="3a068285-5cc7-41d5-a1b0-b9637533c9fb" providerId="ADAL" clId="{6E9D0B58-C1BC-435C-88FB-DAEFBC22D4C6}" dt="2023-01-27T09:39:00.366" v="411" actId="1076"/>
          <ac:picMkLst>
            <pc:docMk/>
            <pc:sldMk cId="512434303" sldId="390"/>
            <ac:picMk id="7" creationId="{D34A9541-59F0-4EC5-AFEC-5DE074820A21}"/>
          </ac:picMkLst>
        </pc:picChg>
        <pc:picChg chg="mod">
          <ac:chgData name="Susanna Berntling" userId="3a068285-5cc7-41d5-a1b0-b9637533c9fb" providerId="ADAL" clId="{6E9D0B58-C1BC-435C-88FB-DAEFBC22D4C6}" dt="2023-01-27T09:38:58.670" v="410" actId="1076"/>
          <ac:picMkLst>
            <pc:docMk/>
            <pc:sldMk cId="512434303" sldId="390"/>
            <ac:picMk id="8" creationId="{08EEB51E-6F18-428F-9411-1CB1098E8F6E}"/>
          </ac:picMkLst>
        </pc:picChg>
      </pc:sldChg>
      <pc:sldChg chg="del">
        <pc:chgData name="Susanna Berntling" userId="3a068285-5cc7-41d5-a1b0-b9637533c9fb" providerId="ADAL" clId="{6E9D0B58-C1BC-435C-88FB-DAEFBC22D4C6}" dt="2023-01-27T09:50:08.524" v="822" actId="47"/>
        <pc:sldMkLst>
          <pc:docMk/>
          <pc:sldMk cId="1303788514" sldId="426"/>
        </pc:sldMkLst>
      </pc:sldChg>
      <pc:sldChg chg="del">
        <pc:chgData name="Susanna Berntling" userId="3a068285-5cc7-41d5-a1b0-b9637533c9fb" providerId="ADAL" clId="{6E9D0B58-C1BC-435C-88FB-DAEFBC22D4C6}" dt="2023-01-27T09:50:08.524" v="822" actId="47"/>
        <pc:sldMkLst>
          <pc:docMk/>
          <pc:sldMk cId="148284683" sldId="427"/>
        </pc:sldMkLst>
      </pc:sldChg>
      <pc:sldChg chg="del">
        <pc:chgData name="Susanna Berntling" userId="3a068285-5cc7-41d5-a1b0-b9637533c9fb" providerId="ADAL" clId="{6E9D0B58-C1BC-435C-88FB-DAEFBC22D4C6}" dt="2023-01-27T09:50:08.524" v="822" actId="47"/>
        <pc:sldMkLst>
          <pc:docMk/>
          <pc:sldMk cId="3658573061" sldId="428"/>
        </pc:sldMkLst>
      </pc:sldChg>
      <pc:sldChg chg="del">
        <pc:chgData name="Susanna Berntling" userId="3a068285-5cc7-41d5-a1b0-b9637533c9fb" providerId="ADAL" clId="{6E9D0B58-C1BC-435C-88FB-DAEFBC22D4C6}" dt="2023-01-27T09:50:12.431" v="823" actId="47"/>
        <pc:sldMkLst>
          <pc:docMk/>
          <pc:sldMk cId="1597367878" sldId="429"/>
        </pc:sldMkLst>
      </pc:sldChg>
      <pc:sldChg chg="modSp mod ord">
        <pc:chgData name="Susanna Berntling" userId="3a068285-5cc7-41d5-a1b0-b9637533c9fb" providerId="ADAL" clId="{6E9D0B58-C1BC-435C-88FB-DAEFBC22D4C6}" dt="2023-01-27T09:04:21.062" v="180" actId="20577"/>
        <pc:sldMkLst>
          <pc:docMk/>
          <pc:sldMk cId="2987492200" sldId="466"/>
        </pc:sldMkLst>
        <pc:spChg chg="mod">
          <ac:chgData name="Susanna Berntling" userId="3a068285-5cc7-41d5-a1b0-b9637533c9fb" providerId="ADAL" clId="{6E9D0B58-C1BC-435C-88FB-DAEFBC22D4C6}" dt="2023-01-27T09:04:21.062" v="180" actId="20577"/>
          <ac:spMkLst>
            <pc:docMk/>
            <pc:sldMk cId="2987492200" sldId="466"/>
            <ac:spMk id="2" creationId="{00000000-0000-0000-0000-000000000000}"/>
          </ac:spMkLst>
        </pc:spChg>
      </pc:sldChg>
      <pc:sldChg chg="del">
        <pc:chgData name="Susanna Berntling" userId="3a068285-5cc7-41d5-a1b0-b9637533c9fb" providerId="ADAL" clId="{6E9D0B58-C1BC-435C-88FB-DAEFBC22D4C6}" dt="2023-01-27T09:40:10.833" v="473" actId="47"/>
        <pc:sldMkLst>
          <pc:docMk/>
          <pc:sldMk cId="1416622060" sldId="481"/>
        </pc:sldMkLst>
      </pc:sldChg>
      <pc:sldChg chg="modSp mod">
        <pc:chgData name="Susanna Berntling" userId="3a068285-5cc7-41d5-a1b0-b9637533c9fb" providerId="ADAL" clId="{6E9D0B58-C1BC-435C-88FB-DAEFBC22D4C6}" dt="2023-01-27T09:50:18.859" v="824" actId="2711"/>
        <pc:sldMkLst>
          <pc:docMk/>
          <pc:sldMk cId="423018980" sldId="486"/>
        </pc:sldMkLst>
        <pc:spChg chg="mod">
          <ac:chgData name="Susanna Berntling" userId="3a068285-5cc7-41d5-a1b0-b9637533c9fb" providerId="ADAL" clId="{6E9D0B58-C1BC-435C-88FB-DAEFBC22D4C6}" dt="2023-01-27T09:50:18.859" v="824" actId="2711"/>
          <ac:spMkLst>
            <pc:docMk/>
            <pc:sldMk cId="423018980" sldId="486"/>
            <ac:spMk id="9" creationId="{00000000-0000-0000-0000-000000000000}"/>
          </ac:spMkLst>
        </pc:spChg>
      </pc:sldChg>
      <pc:sldChg chg="del">
        <pc:chgData name="Susanna Berntling" userId="3a068285-5cc7-41d5-a1b0-b9637533c9fb" providerId="ADAL" clId="{6E9D0B58-C1BC-435C-88FB-DAEFBC22D4C6}" dt="2023-01-27T09:40:10.833" v="473" actId="47"/>
        <pc:sldMkLst>
          <pc:docMk/>
          <pc:sldMk cId="764970546" sldId="493"/>
        </pc:sldMkLst>
      </pc:sldChg>
      <pc:sldChg chg="del">
        <pc:chgData name="Susanna Berntling" userId="3a068285-5cc7-41d5-a1b0-b9637533c9fb" providerId="ADAL" clId="{6E9D0B58-C1BC-435C-88FB-DAEFBC22D4C6}" dt="2023-01-27T09:40:10.833" v="473" actId="47"/>
        <pc:sldMkLst>
          <pc:docMk/>
          <pc:sldMk cId="3109829888" sldId="499"/>
        </pc:sldMkLst>
      </pc:sldChg>
      <pc:sldChg chg="del">
        <pc:chgData name="Susanna Berntling" userId="3a068285-5cc7-41d5-a1b0-b9637533c9fb" providerId="ADAL" clId="{6E9D0B58-C1BC-435C-88FB-DAEFBC22D4C6}" dt="2023-01-27T09:40:10.833" v="473" actId="47"/>
        <pc:sldMkLst>
          <pc:docMk/>
          <pc:sldMk cId="3653491091" sldId="505"/>
        </pc:sldMkLst>
      </pc:sldChg>
      <pc:sldChg chg="del">
        <pc:chgData name="Susanna Berntling" userId="3a068285-5cc7-41d5-a1b0-b9637533c9fb" providerId="ADAL" clId="{6E9D0B58-C1BC-435C-88FB-DAEFBC22D4C6}" dt="2023-01-27T09:40:10.833" v="473" actId="47"/>
        <pc:sldMkLst>
          <pc:docMk/>
          <pc:sldMk cId="3291883280" sldId="513"/>
        </pc:sldMkLst>
      </pc:sldChg>
      <pc:sldChg chg="modSp mod ord">
        <pc:chgData name="Susanna Berntling" userId="3a068285-5cc7-41d5-a1b0-b9637533c9fb" providerId="ADAL" clId="{6E9D0B58-C1BC-435C-88FB-DAEFBC22D4C6}" dt="2023-01-27T09:49:16.854" v="813" actId="2711"/>
        <pc:sldMkLst>
          <pc:docMk/>
          <pc:sldMk cId="2771078970" sldId="514"/>
        </pc:sldMkLst>
        <pc:spChg chg="mod">
          <ac:chgData name="Susanna Berntling" userId="3a068285-5cc7-41d5-a1b0-b9637533c9fb" providerId="ADAL" clId="{6E9D0B58-C1BC-435C-88FB-DAEFBC22D4C6}" dt="2023-01-27T09:46:23.786" v="625" actId="20577"/>
          <ac:spMkLst>
            <pc:docMk/>
            <pc:sldMk cId="2771078970" sldId="514"/>
            <ac:spMk id="4" creationId="{00000000-0000-0000-0000-000000000000}"/>
          </ac:spMkLst>
        </pc:spChg>
        <pc:spChg chg="mod">
          <ac:chgData name="Susanna Berntling" userId="3a068285-5cc7-41d5-a1b0-b9637533c9fb" providerId="ADAL" clId="{6E9D0B58-C1BC-435C-88FB-DAEFBC22D4C6}" dt="2023-01-27T09:49:16.854" v="813" actId="2711"/>
          <ac:spMkLst>
            <pc:docMk/>
            <pc:sldMk cId="2771078970" sldId="514"/>
            <ac:spMk id="6" creationId="{00000000-0000-0000-0000-000000000000}"/>
          </ac:spMkLst>
        </pc:spChg>
      </pc:sldChg>
      <pc:sldChg chg="delSp modSp mod ord setBg">
        <pc:chgData name="Susanna Berntling" userId="3a068285-5cc7-41d5-a1b0-b9637533c9fb" providerId="ADAL" clId="{6E9D0B58-C1BC-435C-88FB-DAEFBC22D4C6}" dt="2023-01-27T09:52:48.073" v="854" actId="1076"/>
        <pc:sldMkLst>
          <pc:docMk/>
          <pc:sldMk cId="2914709531" sldId="528"/>
        </pc:sldMkLst>
        <pc:spChg chg="mod">
          <ac:chgData name="Susanna Berntling" userId="3a068285-5cc7-41d5-a1b0-b9637533c9fb" providerId="ADAL" clId="{6E9D0B58-C1BC-435C-88FB-DAEFBC22D4C6}" dt="2023-01-27T09:52:48.073" v="854" actId="1076"/>
          <ac:spMkLst>
            <pc:docMk/>
            <pc:sldMk cId="2914709531" sldId="528"/>
            <ac:spMk id="3" creationId="{2E77E43B-C4C4-4A92-99D8-E9D615BEBF54}"/>
          </ac:spMkLst>
        </pc:spChg>
        <pc:spChg chg="mod">
          <ac:chgData name="Susanna Berntling" userId="3a068285-5cc7-41d5-a1b0-b9637533c9fb" providerId="ADAL" clId="{6E9D0B58-C1BC-435C-88FB-DAEFBC22D4C6}" dt="2023-01-27T09:52:48.073" v="854" actId="1076"/>
          <ac:spMkLst>
            <pc:docMk/>
            <pc:sldMk cId="2914709531" sldId="528"/>
            <ac:spMk id="10" creationId="{4C3CBF7C-D141-43D6-A110-98CBDFCB8EF4}"/>
          </ac:spMkLst>
        </pc:spChg>
        <pc:picChg chg="del mod">
          <ac:chgData name="Susanna Berntling" userId="3a068285-5cc7-41d5-a1b0-b9637533c9fb" providerId="ADAL" clId="{6E9D0B58-C1BC-435C-88FB-DAEFBC22D4C6}" dt="2023-01-27T09:50:51.483" v="828" actId="478"/>
          <ac:picMkLst>
            <pc:docMk/>
            <pc:sldMk cId="2914709531" sldId="528"/>
            <ac:picMk id="12" creationId="{3F503104-8086-4638-91BB-6C385CD60312}"/>
          </ac:picMkLst>
        </pc:picChg>
      </pc:sldChg>
      <pc:sldChg chg="modSp mod ord">
        <pc:chgData name="Susanna Berntling" userId="3a068285-5cc7-41d5-a1b0-b9637533c9fb" providerId="ADAL" clId="{6E9D0B58-C1BC-435C-88FB-DAEFBC22D4C6}" dt="2023-01-27T09:49:31.822" v="815" actId="1076"/>
        <pc:sldMkLst>
          <pc:docMk/>
          <pc:sldMk cId="4260394184" sldId="532"/>
        </pc:sldMkLst>
        <pc:spChg chg="mod">
          <ac:chgData name="Susanna Berntling" userId="3a068285-5cc7-41d5-a1b0-b9637533c9fb" providerId="ADAL" clId="{6E9D0B58-C1BC-435C-88FB-DAEFBC22D4C6}" dt="2023-01-27T09:48:46.243" v="811" actId="20577"/>
          <ac:spMkLst>
            <pc:docMk/>
            <pc:sldMk cId="4260394184" sldId="532"/>
            <ac:spMk id="4" creationId="{00000000-0000-0000-0000-000000000000}"/>
          </ac:spMkLst>
        </pc:spChg>
        <pc:spChg chg="mod">
          <ac:chgData name="Susanna Berntling" userId="3a068285-5cc7-41d5-a1b0-b9637533c9fb" providerId="ADAL" clId="{6E9D0B58-C1BC-435C-88FB-DAEFBC22D4C6}" dt="2023-01-27T09:49:31.822" v="815" actId="1076"/>
          <ac:spMkLst>
            <pc:docMk/>
            <pc:sldMk cId="4260394184" sldId="532"/>
            <ac:spMk id="6" creationId="{00000000-0000-0000-0000-000000000000}"/>
          </ac:spMkLst>
        </pc:spChg>
      </pc:sldChg>
      <pc:sldChg chg="del">
        <pc:chgData name="Susanna Berntling" userId="3a068285-5cc7-41d5-a1b0-b9637533c9fb" providerId="ADAL" clId="{6E9D0B58-C1BC-435C-88FB-DAEFBC22D4C6}" dt="2023-01-27T09:40:10.833" v="473" actId="47"/>
        <pc:sldMkLst>
          <pc:docMk/>
          <pc:sldMk cId="3724920065" sldId="546"/>
        </pc:sldMkLst>
      </pc:sldChg>
      <pc:sldChg chg="del">
        <pc:chgData name="Susanna Berntling" userId="3a068285-5cc7-41d5-a1b0-b9637533c9fb" providerId="ADAL" clId="{6E9D0B58-C1BC-435C-88FB-DAEFBC22D4C6}" dt="2023-01-27T09:50:12.431" v="823" actId="47"/>
        <pc:sldMkLst>
          <pc:docMk/>
          <pc:sldMk cId="2990324358" sldId="555"/>
        </pc:sldMkLst>
      </pc:sldChg>
      <pc:sldChg chg="del">
        <pc:chgData name="Susanna Berntling" userId="3a068285-5cc7-41d5-a1b0-b9637533c9fb" providerId="ADAL" clId="{6E9D0B58-C1BC-435C-88FB-DAEFBC22D4C6}" dt="2023-01-27T09:50:08.524" v="822" actId="47"/>
        <pc:sldMkLst>
          <pc:docMk/>
          <pc:sldMk cId="3394622727" sldId="572"/>
        </pc:sldMkLst>
      </pc:sldChg>
      <pc:sldChg chg="del">
        <pc:chgData name="Susanna Berntling" userId="3a068285-5cc7-41d5-a1b0-b9637533c9fb" providerId="ADAL" clId="{6E9D0B58-C1BC-435C-88FB-DAEFBC22D4C6}" dt="2023-01-27T09:50:08.524" v="822" actId="47"/>
        <pc:sldMkLst>
          <pc:docMk/>
          <pc:sldMk cId="2245575140" sldId="573"/>
        </pc:sldMkLst>
      </pc:sldChg>
      <pc:sldChg chg="del">
        <pc:chgData name="Susanna Berntling" userId="3a068285-5cc7-41d5-a1b0-b9637533c9fb" providerId="ADAL" clId="{6E9D0B58-C1BC-435C-88FB-DAEFBC22D4C6}" dt="2023-01-27T09:50:12.431" v="823" actId="47"/>
        <pc:sldMkLst>
          <pc:docMk/>
          <pc:sldMk cId="324661514" sldId="574"/>
        </pc:sldMkLst>
      </pc:sldChg>
      <pc:sldChg chg="del">
        <pc:chgData name="Susanna Berntling" userId="3a068285-5cc7-41d5-a1b0-b9637533c9fb" providerId="ADAL" clId="{6E9D0B58-C1BC-435C-88FB-DAEFBC22D4C6}" dt="2023-01-27T09:39:55.003" v="472" actId="47"/>
        <pc:sldMkLst>
          <pc:docMk/>
          <pc:sldMk cId="1336860729" sldId="575"/>
        </pc:sldMkLst>
      </pc:sldChg>
      <pc:sldChg chg="del">
        <pc:chgData name="Susanna Berntling" userId="3a068285-5cc7-41d5-a1b0-b9637533c9fb" providerId="ADAL" clId="{6E9D0B58-C1BC-435C-88FB-DAEFBC22D4C6}" dt="2023-01-27T09:40:10.833" v="473" actId="47"/>
        <pc:sldMkLst>
          <pc:docMk/>
          <pc:sldMk cId="1325745510" sldId="576"/>
        </pc:sldMkLst>
      </pc:sldChg>
      <pc:sldChg chg="del">
        <pc:chgData name="Susanna Berntling" userId="3a068285-5cc7-41d5-a1b0-b9637533c9fb" providerId="ADAL" clId="{6E9D0B58-C1BC-435C-88FB-DAEFBC22D4C6}" dt="2023-01-27T09:40:10.833" v="473" actId="47"/>
        <pc:sldMkLst>
          <pc:docMk/>
          <pc:sldMk cId="905483907" sldId="577"/>
        </pc:sldMkLst>
      </pc:sldChg>
      <pc:sldChg chg="del">
        <pc:chgData name="Susanna Berntling" userId="3a068285-5cc7-41d5-a1b0-b9637533c9fb" providerId="ADAL" clId="{6E9D0B58-C1BC-435C-88FB-DAEFBC22D4C6}" dt="2023-01-27T09:40:10.833" v="473" actId="47"/>
        <pc:sldMkLst>
          <pc:docMk/>
          <pc:sldMk cId="2701694855" sldId="578"/>
        </pc:sldMkLst>
      </pc:sldChg>
      <pc:sldChg chg="del">
        <pc:chgData name="Susanna Berntling" userId="3a068285-5cc7-41d5-a1b0-b9637533c9fb" providerId="ADAL" clId="{6E9D0B58-C1BC-435C-88FB-DAEFBC22D4C6}" dt="2023-01-27T09:40:10.833" v="473" actId="47"/>
        <pc:sldMkLst>
          <pc:docMk/>
          <pc:sldMk cId="200587241" sldId="579"/>
        </pc:sldMkLst>
      </pc:sldChg>
      <pc:sldChg chg="del">
        <pc:chgData name="Susanna Berntling" userId="3a068285-5cc7-41d5-a1b0-b9637533c9fb" providerId="ADAL" clId="{6E9D0B58-C1BC-435C-88FB-DAEFBC22D4C6}" dt="2023-01-27T09:40:10.833" v="473" actId="47"/>
        <pc:sldMkLst>
          <pc:docMk/>
          <pc:sldMk cId="99953947" sldId="580"/>
        </pc:sldMkLst>
      </pc:sldChg>
      <pc:sldChg chg="del">
        <pc:chgData name="Susanna Berntling" userId="3a068285-5cc7-41d5-a1b0-b9637533c9fb" providerId="ADAL" clId="{6E9D0B58-C1BC-435C-88FB-DAEFBC22D4C6}" dt="2023-01-27T09:40:10.833" v="473" actId="47"/>
        <pc:sldMkLst>
          <pc:docMk/>
          <pc:sldMk cId="4068679240" sldId="581"/>
        </pc:sldMkLst>
      </pc:sldChg>
      <pc:sldChg chg="del">
        <pc:chgData name="Susanna Berntling" userId="3a068285-5cc7-41d5-a1b0-b9637533c9fb" providerId="ADAL" clId="{6E9D0B58-C1BC-435C-88FB-DAEFBC22D4C6}" dt="2023-01-27T09:40:10.833" v="473" actId="47"/>
        <pc:sldMkLst>
          <pc:docMk/>
          <pc:sldMk cId="2397444100" sldId="582"/>
        </pc:sldMkLst>
      </pc:sldChg>
      <pc:sldChg chg="del">
        <pc:chgData name="Susanna Berntling" userId="3a068285-5cc7-41d5-a1b0-b9637533c9fb" providerId="ADAL" clId="{6E9D0B58-C1BC-435C-88FB-DAEFBC22D4C6}" dt="2023-01-27T09:40:10.833" v="473" actId="47"/>
        <pc:sldMkLst>
          <pc:docMk/>
          <pc:sldMk cId="233725975" sldId="583"/>
        </pc:sldMkLst>
      </pc:sldChg>
      <pc:sldChg chg="del">
        <pc:chgData name="Susanna Berntling" userId="3a068285-5cc7-41d5-a1b0-b9637533c9fb" providerId="ADAL" clId="{6E9D0B58-C1BC-435C-88FB-DAEFBC22D4C6}" dt="2023-01-27T09:40:10.833" v="473" actId="47"/>
        <pc:sldMkLst>
          <pc:docMk/>
          <pc:sldMk cId="2113551846" sldId="584"/>
        </pc:sldMkLst>
      </pc:sldChg>
      <pc:sldChg chg="del">
        <pc:chgData name="Susanna Berntling" userId="3a068285-5cc7-41d5-a1b0-b9637533c9fb" providerId="ADAL" clId="{6E9D0B58-C1BC-435C-88FB-DAEFBC22D4C6}" dt="2023-01-27T09:40:10.833" v="473" actId="47"/>
        <pc:sldMkLst>
          <pc:docMk/>
          <pc:sldMk cId="4055300243" sldId="585"/>
        </pc:sldMkLst>
      </pc:sldChg>
      <pc:sldChg chg="modSp mod ord">
        <pc:chgData name="Susanna Berntling" userId="3a068285-5cc7-41d5-a1b0-b9637533c9fb" providerId="ADAL" clId="{6E9D0B58-C1BC-435C-88FB-DAEFBC22D4C6}" dt="2023-01-27T09:49:23.142" v="814" actId="2711"/>
        <pc:sldMkLst>
          <pc:docMk/>
          <pc:sldMk cId="3436051697" sldId="586"/>
        </pc:sldMkLst>
        <pc:spChg chg="mod">
          <ac:chgData name="Susanna Berntling" userId="3a068285-5cc7-41d5-a1b0-b9637533c9fb" providerId="ADAL" clId="{6E9D0B58-C1BC-435C-88FB-DAEFBC22D4C6}" dt="2023-01-27T09:43:18.281" v="546" actId="1076"/>
          <ac:spMkLst>
            <pc:docMk/>
            <pc:sldMk cId="3436051697" sldId="586"/>
            <ac:spMk id="4" creationId="{00000000-0000-0000-0000-000000000000}"/>
          </ac:spMkLst>
        </pc:spChg>
        <pc:spChg chg="mod">
          <ac:chgData name="Susanna Berntling" userId="3a068285-5cc7-41d5-a1b0-b9637533c9fb" providerId="ADAL" clId="{6E9D0B58-C1BC-435C-88FB-DAEFBC22D4C6}" dt="2023-01-27T09:49:23.142" v="814" actId="2711"/>
          <ac:spMkLst>
            <pc:docMk/>
            <pc:sldMk cId="3436051697" sldId="586"/>
            <ac:spMk id="6" creationId="{00000000-0000-0000-0000-000000000000}"/>
          </ac:spMkLst>
        </pc:spChg>
      </pc:sldChg>
      <pc:sldChg chg="modSp mod">
        <pc:chgData name="Susanna Berntling" userId="3a068285-5cc7-41d5-a1b0-b9637533c9fb" providerId="ADAL" clId="{6E9D0B58-C1BC-435C-88FB-DAEFBC22D4C6}" dt="2023-01-27T09:42:06.281" v="525" actId="1076"/>
        <pc:sldMkLst>
          <pc:docMk/>
          <pc:sldMk cId="975635473" sldId="587"/>
        </pc:sldMkLst>
        <pc:spChg chg="mod">
          <ac:chgData name="Susanna Berntling" userId="3a068285-5cc7-41d5-a1b0-b9637533c9fb" providerId="ADAL" clId="{6E9D0B58-C1BC-435C-88FB-DAEFBC22D4C6}" dt="2023-01-27T09:42:06.281" v="525" actId="1076"/>
          <ac:spMkLst>
            <pc:docMk/>
            <pc:sldMk cId="975635473" sldId="587"/>
            <ac:spMk id="219" creationId="{00000000-0000-0000-0000-000000000000}"/>
          </ac:spMkLst>
        </pc:spChg>
      </pc:sldChg>
      <pc:sldChg chg="del">
        <pc:chgData name="Susanna Berntling" userId="3a068285-5cc7-41d5-a1b0-b9637533c9fb" providerId="ADAL" clId="{6E9D0B58-C1BC-435C-88FB-DAEFBC22D4C6}" dt="2023-01-27T09:40:10.833" v="473" actId="47"/>
        <pc:sldMkLst>
          <pc:docMk/>
          <pc:sldMk cId="2752101013" sldId="587"/>
        </pc:sldMkLst>
      </pc:sldChg>
      <pc:sldChg chg="del">
        <pc:chgData name="Susanna Berntling" userId="3a068285-5cc7-41d5-a1b0-b9637533c9fb" providerId="ADAL" clId="{6E9D0B58-C1BC-435C-88FB-DAEFBC22D4C6}" dt="2023-01-27T09:40:10.833" v="473" actId="47"/>
        <pc:sldMkLst>
          <pc:docMk/>
          <pc:sldMk cId="90551859" sldId="588"/>
        </pc:sldMkLst>
      </pc:sldChg>
      <pc:sldMasterChg chg="delSldLayout">
        <pc:chgData name="Susanna Berntling" userId="3a068285-5cc7-41d5-a1b0-b9637533c9fb" providerId="ADAL" clId="{6E9D0B58-C1BC-435C-88FB-DAEFBC22D4C6}" dt="2023-01-27T09:50:12.431" v="823" actId="47"/>
        <pc:sldMasterMkLst>
          <pc:docMk/>
          <pc:sldMasterMk cId="0" sldId="2147483664"/>
        </pc:sldMasterMkLst>
        <pc:sldLayoutChg chg="del">
          <pc:chgData name="Susanna Berntling" userId="3a068285-5cc7-41d5-a1b0-b9637533c9fb" providerId="ADAL" clId="{6E9D0B58-C1BC-435C-88FB-DAEFBC22D4C6}" dt="2023-01-27T09:40:10.833" v="473" actId="47"/>
          <pc:sldLayoutMkLst>
            <pc:docMk/>
            <pc:sldMasterMk cId="0" sldId="2147483664"/>
            <pc:sldLayoutMk cId="0" sldId="2147483649"/>
          </pc:sldLayoutMkLst>
        </pc:sldLayoutChg>
        <pc:sldLayoutChg chg="del">
          <pc:chgData name="Susanna Berntling" userId="3a068285-5cc7-41d5-a1b0-b9637533c9fb" providerId="ADAL" clId="{6E9D0B58-C1BC-435C-88FB-DAEFBC22D4C6}" dt="2023-01-27T09:50:12.431" v="823" actId="47"/>
          <pc:sldLayoutMkLst>
            <pc:docMk/>
            <pc:sldMasterMk cId="0" sldId="2147483664"/>
            <pc:sldLayoutMk cId="965966773" sldId="2147483666"/>
          </pc:sldLayoutMkLst>
        </pc:sldLayoutChg>
        <pc:sldLayoutChg chg="del">
          <pc:chgData name="Susanna Berntling" userId="3a068285-5cc7-41d5-a1b0-b9637533c9fb" providerId="ADAL" clId="{6E9D0B58-C1BC-435C-88FB-DAEFBC22D4C6}" dt="2023-01-27T09:42:21.545" v="526" actId="47"/>
          <pc:sldLayoutMkLst>
            <pc:docMk/>
            <pc:sldMasterMk cId="0" sldId="2147483664"/>
            <pc:sldLayoutMk cId="55420337" sldId="2147483667"/>
          </pc:sldLayoutMkLst>
        </pc:sldLayoutChg>
        <pc:sldLayoutChg chg="del">
          <pc:chgData name="Susanna Berntling" userId="3a068285-5cc7-41d5-a1b0-b9637533c9fb" providerId="ADAL" clId="{6E9D0B58-C1BC-435C-88FB-DAEFBC22D4C6}" dt="2023-01-27T09:40:10.833" v="473" actId="47"/>
          <pc:sldLayoutMkLst>
            <pc:docMk/>
            <pc:sldMasterMk cId="0" sldId="2147483664"/>
            <pc:sldLayoutMk cId="2987006042" sldId="2147483676"/>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79375" y="739775"/>
            <a:ext cx="6578600" cy="37004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3577" y="4686499"/>
            <a:ext cx="5388610" cy="4439841"/>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tags" Target="../tags/tag13.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p: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368F9E86-6B45-4953-968B-5BC81EF6C9FA}" type="slidenum">
              <a:rPr lang="sv-SE" smtClean="0"/>
              <a:pPr/>
              <a:t>12</a:t>
            </a:fld>
            <a:endParaRPr lang="sv-SE"/>
          </a:p>
        </p:txBody>
      </p:sp>
      <p:sp>
        <p:nvSpPr>
          <p:cNvPr id="55299" name="Rectangle 2"/>
          <p:cNvSpPr>
            <a:spLocks noGrp="1" noRot="1" noChangeAspect="1" noChangeArrowheads="1" noTextEdit="1"/>
          </p:cNvSpPr>
          <p:nvPr>
            <p:ph type="sldImg"/>
          </p:nvPr>
        </p:nvSpPr>
        <p:spPr>
          <a:xfrm>
            <a:off x="3114675" y="153988"/>
            <a:ext cx="4248150" cy="2390775"/>
          </a:xfrm>
          <a:ln/>
        </p:spPr>
      </p:sp>
      <p:sp>
        <p:nvSpPr>
          <p:cNvPr id="55300" name="Rectangle 3"/>
          <p:cNvSpPr>
            <a:spLocks noGrp="1" noChangeArrowheads="1"/>
          </p:cNvSpPr>
          <p:nvPr>
            <p:ph type="body" idx="1"/>
            <p:custDataLst>
              <p:tags r:id="rId1"/>
            </p:custDataLst>
          </p:nvPr>
        </p:nvSpPr>
        <p:spPr>
          <a:xfrm>
            <a:off x="620714" y="2544357"/>
            <a:ext cx="5502275" cy="8185428"/>
          </a:xfrm>
          <a:noFill/>
          <a:ln/>
        </p:spPr>
        <p:txBody>
          <a:bodyPr/>
          <a:lstStyle/>
          <a:p>
            <a:pPr eaLnBrk="1" hangingPunct="1"/>
            <a:r>
              <a:rPr lang="en-US" dirty="0">
                <a:solidFill>
                  <a:srgbClr val="000000"/>
                </a:solidFill>
              </a:rPr>
              <a:t>Most </a:t>
            </a:r>
            <a:r>
              <a:rPr lang="en-US" dirty="0" err="1">
                <a:solidFill>
                  <a:srgbClr val="000000"/>
                </a:solidFill>
              </a:rPr>
              <a:t>organisations</a:t>
            </a:r>
            <a:r>
              <a:rPr lang="en-US" dirty="0">
                <a:solidFill>
                  <a:srgbClr val="000000"/>
                </a:solidFill>
              </a:rPr>
              <a:t> are subject to many and rapid change processes, which make great demands on the flexibility of individuals and teams if they are to be efficient and survive.</a:t>
            </a:r>
          </a:p>
          <a:p>
            <a:pPr eaLnBrk="1" hangingPunct="1"/>
            <a:endParaRPr lang="en-GB" dirty="0">
              <a:solidFill>
                <a:srgbClr val="000000"/>
              </a:solidFill>
            </a:endParaRPr>
          </a:p>
          <a:p>
            <a:pPr eaLnBrk="1" hangingPunct="1"/>
            <a:r>
              <a:rPr lang="en-US" dirty="0">
                <a:solidFill>
                  <a:srgbClr val="000000"/>
                </a:solidFill>
              </a:rPr>
              <a:t>It would therefore be unrealistic to see how there could be a sustainable "recipe" for the efficient team. Instead, based on research and experience one can examine work methods and develop methods that are suited to the changed circumstances. E.g. today, teams are becoming less uniform as a result of changes in working patterns such as part time working, flexible working hours, working from home and cooperation across national borders, etc.</a:t>
            </a:r>
          </a:p>
          <a:p>
            <a:pPr eaLnBrk="1" hangingPunct="1"/>
            <a:endParaRPr lang="en-GB" dirty="0">
              <a:solidFill>
                <a:srgbClr val="000000"/>
              </a:solidFill>
            </a:endParaRPr>
          </a:p>
          <a:p>
            <a:pPr eaLnBrk="1" hangingPunct="1"/>
            <a:r>
              <a:rPr lang="en-US" dirty="0">
                <a:solidFill>
                  <a:srgbClr val="000000"/>
                </a:solidFill>
              </a:rPr>
              <a:t>Michael West: As teams become more diverse in their composition and work functions, members must learn to observe and adapt to the changing circumstances - in order to be efficient this is a prerequisite of efficient team work.</a:t>
            </a:r>
          </a:p>
          <a:p>
            <a:pPr eaLnBrk="1" hangingPunct="1"/>
            <a:endParaRPr lang="en-GB" dirty="0">
              <a:solidFill>
                <a:srgbClr val="000000"/>
              </a:solidFill>
            </a:endParaRPr>
          </a:p>
          <a:p>
            <a:pPr eaLnBrk="1" hangingPunct="1"/>
            <a:r>
              <a:rPr lang="en-GB" b="1" dirty="0">
                <a:solidFill>
                  <a:srgbClr val="000000"/>
                </a:solidFill>
              </a:rPr>
              <a:t>Go to OH: </a:t>
            </a:r>
            <a:r>
              <a:rPr lang="en-US" dirty="0">
                <a:solidFill>
                  <a:srgbClr val="000000"/>
                </a:solidFill>
              </a:rPr>
              <a:t>The above model (from The Pfeiffer book and Successful Teambuilding Tools) is a model of the characteristics present in successful teams. This model was presented at the Introduction Course. The model is useful in fathoming your team and finding the areas where there may be aspects in need of clarification which are preventing the team functioning optimally. The boxes in the model have not been set up at random. The boxes at the bottom form the foundation of all the others and must be well established at the early stages of the team. Row 2 is also essential in the early stages and entirely depends on the basic foundations (the bottom row) being in place. Row 3 contains characteristics which provide job satisfaction and make it rewarding to be in the team. Experience has shown that the top box - participating leadership - is the only box that can be removed without disturbing the others. This does not mean that leadership and the type of leadership is without influence but that especially in the early stages of the team the leader is not a crucial factor. It can also mean that leadership can be passed around depending on the team's work assignments or the team's "development phases". </a:t>
            </a:r>
            <a:r>
              <a:rPr lang="en-US" dirty="0">
                <a:solidFill>
                  <a:srgbClr val="FF0000"/>
                </a:solidFill>
              </a:rPr>
              <a:t>The model is equally useful in motivating and clarifying how working with team roles, </a:t>
            </a:r>
            <a:r>
              <a:rPr lang="en-US" dirty="0" err="1">
                <a:solidFill>
                  <a:srgbClr val="FF0000"/>
                </a:solidFill>
              </a:rPr>
              <a:t>behavioural</a:t>
            </a:r>
            <a:r>
              <a:rPr lang="en-US" dirty="0">
                <a:solidFill>
                  <a:srgbClr val="FF0000"/>
                </a:solidFill>
              </a:rPr>
              <a:t> preferences and differences can contribute to raising team efficiency and cooperation. There are two boxes in the model highlighted in red. These indicate where emphasis is to be placed in the model when working with MPA and the team role model.</a:t>
            </a:r>
            <a:endParaRPr lang="en-US" dirty="0">
              <a:solidFill>
                <a:srgbClr val="000000"/>
              </a:solidFill>
            </a:endParaRPr>
          </a:p>
        </p:txBody>
      </p:sp>
    </p:spTree>
    <p:extLst>
      <p:ext uri="{BB962C8B-B14F-4D97-AF65-F5344CB8AC3E}">
        <p14:creationId xmlns:p14="http://schemas.microsoft.com/office/powerpoint/2010/main" val="37317523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66113687-D4D8-4062-9ADA-00228D0CB52F}" type="slidenum">
              <a:rPr lang="sv-SE" smtClean="0"/>
              <a:pPr/>
              <a:t>13</a:t>
            </a:fld>
            <a:endParaRPr lang="sv-SE"/>
          </a:p>
        </p:txBody>
      </p:sp>
      <p:sp>
        <p:nvSpPr>
          <p:cNvPr id="56323" name="Rectangle 2"/>
          <p:cNvSpPr>
            <a:spLocks noGrp="1" noRot="1" noChangeAspect="1" noChangeArrowheads="1" noTextEdit="1"/>
          </p:cNvSpPr>
          <p:nvPr>
            <p:ph type="sldImg"/>
          </p:nvPr>
        </p:nvSpPr>
        <p:spPr>
          <a:xfrm>
            <a:off x="4191000" y="382588"/>
            <a:ext cx="2860675" cy="1609725"/>
          </a:xfrm>
          <a:ln/>
        </p:spPr>
      </p:sp>
      <p:sp>
        <p:nvSpPr>
          <p:cNvPr id="56324" name="Rectangle 3"/>
          <p:cNvSpPr>
            <a:spLocks noGrp="1" noChangeArrowheads="1"/>
          </p:cNvSpPr>
          <p:nvPr>
            <p:ph type="body" idx="1"/>
          </p:nvPr>
        </p:nvSpPr>
        <p:spPr>
          <a:xfrm>
            <a:off x="425451" y="2445947"/>
            <a:ext cx="5948363" cy="7034675"/>
          </a:xfrm>
          <a:noFill/>
          <a:ln/>
        </p:spPr>
        <p:txBody>
          <a:bodyPr/>
          <a:lstStyle/>
          <a:p>
            <a:pPr marL="228600" indent="-228600" eaLnBrk="1" hangingPunct="1">
              <a:lnSpc>
                <a:spcPct val="80000"/>
              </a:lnSpc>
            </a:pPr>
            <a:r>
              <a:rPr lang="en-US" sz="1000" dirty="0">
                <a:solidFill>
                  <a:srgbClr val="FF0000"/>
                </a:solidFill>
              </a:rPr>
              <a:t>When the consultant is to </a:t>
            </a:r>
            <a:r>
              <a:rPr lang="en-US" sz="1000" b="1" i="1" dirty="0">
                <a:solidFill>
                  <a:srgbClr val="FF0000"/>
                </a:solidFill>
              </a:rPr>
              <a:t>ensure motivation</a:t>
            </a:r>
            <a:r>
              <a:rPr lang="en-US" sz="1000" dirty="0">
                <a:solidFill>
                  <a:srgbClr val="FF0000"/>
                </a:solidFill>
              </a:rPr>
              <a:t> for the process and support for </a:t>
            </a:r>
            <a:r>
              <a:rPr lang="en-US" sz="1000" b="1" i="1" dirty="0">
                <a:solidFill>
                  <a:srgbClr val="FF0000"/>
                </a:solidFill>
              </a:rPr>
              <a:t>the use of the team tool </a:t>
            </a:r>
            <a:r>
              <a:rPr lang="en-US" sz="1000" dirty="0">
                <a:solidFill>
                  <a:srgbClr val="FF0000"/>
                </a:solidFill>
              </a:rPr>
              <a:t>(refer to points on Flip-over No. 5), it may be appropriate to clarify the relationship between the team members' </a:t>
            </a:r>
            <a:r>
              <a:rPr lang="en-US" sz="1000" dirty="0" err="1">
                <a:solidFill>
                  <a:srgbClr val="FF0000"/>
                </a:solidFill>
              </a:rPr>
              <a:t>behavioural</a:t>
            </a:r>
            <a:r>
              <a:rPr lang="en-US" sz="1000" dirty="0">
                <a:solidFill>
                  <a:srgbClr val="FF0000"/>
                </a:solidFill>
              </a:rPr>
              <a:t> preferences (= team's typical mode of operation) and team efficiency. Models are useful in this connection. </a:t>
            </a:r>
          </a:p>
          <a:p>
            <a:pPr marL="228600" indent="-228600" eaLnBrk="1" hangingPunct="1">
              <a:lnSpc>
                <a:spcPct val="80000"/>
              </a:lnSpc>
            </a:pPr>
            <a:endParaRPr lang="da-DK" sz="1000" dirty="0">
              <a:solidFill>
                <a:srgbClr val="FF0000"/>
              </a:solidFill>
            </a:endParaRPr>
          </a:p>
          <a:p>
            <a:pPr marL="228600" indent="-228600" eaLnBrk="1" hangingPunct="1">
              <a:lnSpc>
                <a:spcPct val="80000"/>
              </a:lnSpc>
            </a:pPr>
            <a:r>
              <a:rPr lang="da-DK" sz="1000" b="1" dirty="0">
                <a:solidFill>
                  <a:srgbClr val="FF0000"/>
                </a:solidFill>
              </a:rPr>
              <a:t>Re OH) </a:t>
            </a:r>
            <a:r>
              <a:rPr lang="en-US" sz="1000" dirty="0">
                <a:solidFill>
                  <a:srgbClr val="FF0000"/>
                </a:solidFill>
              </a:rPr>
              <a:t>Michael West constructs a practical, useful model for intra-team cooperation. The model can be used to </a:t>
            </a:r>
            <a:r>
              <a:rPr lang="en-US" sz="1000" dirty="0" err="1">
                <a:solidFill>
                  <a:srgbClr val="FF0000"/>
                </a:solidFill>
              </a:rPr>
              <a:t>characterise</a:t>
            </a:r>
            <a:r>
              <a:rPr lang="en-US" sz="1000" dirty="0">
                <a:solidFill>
                  <a:srgbClr val="FF0000"/>
                </a:solidFill>
              </a:rPr>
              <a:t> a specific team (the members can also participate in identifying themselves). His model illustrates 4 types of intra-team cooperation and is the most visible influence on the most important outcomes of team cooperation: efficiency in achieving goals, the members' sense of satisfaction and the team's viability.</a:t>
            </a:r>
          </a:p>
          <a:p>
            <a:pPr marL="228600" indent="-228600" eaLnBrk="1" hangingPunct="1">
              <a:lnSpc>
                <a:spcPct val="80000"/>
              </a:lnSpc>
            </a:pPr>
            <a:endParaRPr lang="da-DK" sz="1000" dirty="0">
              <a:solidFill>
                <a:srgbClr val="FF0000"/>
              </a:solidFill>
            </a:endParaRPr>
          </a:p>
          <a:p>
            <a:pPr marL="228600" indent="-228600" eaLnBrk="1" hangingPunct="1">
              <a:lnSpc>
                <a:spcPct val="80000"/>
              </a:lnSpc>
            </a:pPr>
            <a:r>
              <a:rPr lang="en-US" sz="1000" dirty="0">
                <a:solidFill>
                  <a:srgbClr val="FF0000"/>
                </a:solidFill>
              </a:rPr>
              <a:t>Michael West proposes  3 main components for team efficiency:</a:t>
            </a:r>
          </a:p>
          <a:p>
            <a:pPr marL="228600" indent="-228600" eaLnBrk="1" hangingPunct="1">
              <a:lnSpc>
                <a:spcPct val="80000"/>
              </a:lnSpc>
              <a:buClr>
                <a:srgbClr val="000000"/>
              </a:buClr>
              <a:buFontTx/>
              <a:buAutoNum type="arabicPeriod"/>
            </a:pPr>
            <a:r>
              <a:rPr lang="en-US" sz="1000" dirty="0">
                <a:solidFill>
                  <a:srgbClr val="FF0000"/>
                </a:solidFill>
              </a:rPr>
              <a:t>"Task efficiency" is the degree to which the team succeeds in reaching its task-related objectives.</a:t>
            </a:r>
          </a:p>
          <a:p>
            <a:pPr marL="228600" indent="-228600" eaLnBrk="1" hangingPunct="1">
              <a:lnSpc>
                <a:spcPct val="80000"/>
              </a:lnSpc>
              <a:buClr>
                <a:srgbClr val="000000"/>
              </a:buClr>
              <a:buFontTx/>
              <a:buAutoNum type="arabicPeriod"/>
            </a:pPr>
            <a:r>
              <a:rPr lang="en-US" sz="1000" dirty="0">
                <a:solidFill>
                  <a:srgbClr val="FF0000"/>
                </a:solidFill>
              </a:rPr>
              <a:t>"Mental satisfaction" refers to the team members' sense of well-being, growth and development.</a:t>
            </a:r>
          </a:p>
          <a:p>
            <a:pPr marL="228600" indent="-228600" eaLnBrk="1" hangingPunct="1">
              <a:lnSpc>
                <a:spcPct val="80000"/>
              </a:lnSpc>
              <a:buClr>
                <a:srgbClr val="000000"/>
              </a:buClr>
              <a:buFontTx/>
              <a:buAutoNum type="arabicPeriod"/>
            </a:pPr>
            <a:r>
              <a:rPr lang="en-US" sz="1000" dirty="0">
                <a:solidFill>
                  <a:srgbClr val="FF0000"/>
                </a:solidFill>
              </a:rPr>
              <a:t>"Team viability" is the likelihood that the team will continue to work together and function efficiently.</a:t>
            </a:r>
          </a:p>
          <a:p>
            <a:pPr marL="228600" indent="-228600" eaLnBrk="1" hangingPunct="1">
              <a:lnSpc>
                <a:spcPct val="80000"/>
              </a:lnSpc>
            </a:pPr>
            <a:endParaRPr lang="da-DK" sz="1000" dirty="0">
              <a:solidFill>
                <a:srgbClr val="FF0000"/>
              </a:solidFill>
            </a:endParaRPr>
          </a:p>
          <a:p>
            <a:pPr marL="228600" indent="-228600" eaLnBrk="1" hangingPunct="1">
              <a:lnSpc>
                <a:spcPct val="80000"/>
              </a:lnSpc>
            </a:pPr>
            <a:r>
              <a:rPr lang="da-DK" sz="1000" b="1" dirty="0">
                <a:solidFill>
                  <a:srgbClr val="FF0000"/>
                </a:solidFill>
              </a:rPr>
              <a:t>Re: fully-functioning teams:</a:t>
            </a:r>
            <a:r>
              <a:rPr lang="en-US" sz="1000" dirty="0">
                <a:solidFill>
                  <a:srgbClr val="FF0000"/>
                </a:solidFill>
              </a:rPr>
              <a:t> open communication about objectives, procedures, duties and intrapersonal satisfaction. Wants the collaboration.</a:t>
            </a:r>
          </a:p>
          <a:p>
            <a:pPr marL="228600" indent="-228600" eaLnBrk="1" hangingPunct="1">
              <a:lnSpc>
                <a:spcPct val="80000"/>
              </a:lnSpc>
            </a:pPr>
            <a:r>
              <a:rPr lang="da-DK" sz="1000" b="1" dirty="0">
                <a:solidFill>
                  <a:srgbClr val="FF0000"/>
                </a:solidFill>
              </a:rPr>
              <a:t>Re: cosy teams:</a:t>
            </a:r>
            <a:r>
              <a:rPr lang="en-US" sz="1000" dirty="0">
                <a:solidFill>
                  <a:srgbClr val="FF0000"/>
                </a:solidFill>
              </a:rPr>
              <a:t> often low satisfaction with the team from the rest of the </a:t>
            </a:r>
            <a:r>
              <a:rPr lang="en-US" sz="1000" dirty="0" err="1">
                <a:solidFill>
                  <a:srgbClr val="FF0000"/>
                </a:solidFill>
              </a:rPr>
              <a:t>organisation</a:t>
            </a:r>
            <a:r>
              <a:rPr lang="en-US" sz="1000" dirty="0">
                <a:solidFill>
                  <a:srgbClr val="FF0000"/>
                </a:solidFill>
              </a:rPr>
              <a:t>.</a:t>
            </a:r>
          </a:p>
          <a:p>
            <a:pPr marL="228600" indent="-228600" eaLnBrk="1" hangingPunct="1">
              <a:lnSpc>
                <a:spcPct val="80000"/>
              </a:lnSpc>
            </a:pPr>
            <a:r>
              <a:rPr lang="da-DK" sz="1000" b="1" dirty="0">
                <a:solidFill>
                  <a:srgbClr val="FF0000"/>
                </a:solidFill>
              </a:rPr>
              <a:t>Re: dysfunctional teams:</a:t>
            </a:r>
            <a:r>
              <a:rPr lang="en-US" sz="1000" dirty="0">
                <a:solidFill>
                  <a:srgbClr val="FF0000"/>
                </a:solidFill>
              </a:rPr>
              <a:t> often much internal conflict among team members.</a:t>
            </a:r>
          </a:p>
          <a:p>
            <a:pPr marL="228600" indent="-228600" eaLnBrk="1" hangingPunct="1">
              <a:lnSpc>
                <a:spcPct val="80000"/>
              </a:lnSpc>
            </a:pPr>
            <a:r>
              <a:rPr lang="en-US" sz="1000" b="1" dirty="0">
                <a:solidFill>
                  <a:srgbClr val="FF0000"/>
                </a:solidFill>
              </a:rPr>
              <a:t>Re: The cold, efficient team:</a:t>
            </a:r>
            <a:r>
              <a:rPr lang="en-US" sz="1000" dirty="0">
                <a:solidFill>
                  <a:srgbClr val="FF0000"/>
                </a:solidFill>
              </a:rPr>
              <a:t> In this case, the members often want to conclude the team </a:t>
            </a:r>
            <a:r>
              <a:rPr lang="en-US" sz="1000" dirty="0" err="1">
                <a:solidFill>
                  <a:srgbClr val="FF0000"/>
                </a:solidFill>
              </a:rPr>
              <a:t>inspite</a:t>
            </a:r>
            <a:r>
              <a:rPr lang="en-US" sz="1000" dirty="0">
                <a:solidFill>
                  <a:srgbClr val="FF0000"/>
                </a:solidFill>
              </a:rPr>
              <a:t> of high "task efficiency".</a:t>
            </a:r>
          </a:p>
          <a:p>
            <a:pPr marL="228600" indent="-228600" eaLnBrk="1" hangingPunct="1">
              <a:lnSpc>
                <a:spcPct val="80000"/>
              </a:lnSpc>
            </a:pPr>
            <a:endParaRPr lang="da-DK" sz="1000" dirty="0">
              <a:solidFill>
                <a:srgbClr val="FF0000"/>
              </a:solidFill>
            </a:endParaRPr>
          </a:p>
          <a:p>
            <a:pPr marL="228600" indent="-228600" eaLnBrk="1" hangingPunct="1">
              <a:lnSpc>
                <a:spcPct val="80000"/>
              </a:lnSpc>
            </a:pPr>
            <a:r>
              <a:rPr lang="en-US" sz="1000" dirty="0">
                <a:solidFill>
                  <a:srgbClr val="FF0000"/>
                </a:solidFill>
              </a:rPr>
              <a:t>Refer to the Introduction in Michael West’s book, which has an example of how to measure task and social reflexivity. </a:t>
            </a:r>
          </a:p>
          <a:p>
            <a:pPr marL="228600" indent="-228600" eaLnBrk="1" hangingPunct="1">
              <a:lnSpc>
                <a:spcPct val="80000"/>
              </a:lnSpc>
            </a:pPr>
            <a:endParaRPr lang="da-DK" sz="1000" dirty="0">
              <a:solidFill>
                <a:srgbClr val="FF0000"/>
              </a:solidFill>
            </a:endParaRPr>
          </a:p>
          <a:p>
            <a:pPr marL="228600" indent="-228600" eaLnBrk="1" hangingPunct="1">
              <a:lnSpc>
                <a:spcPct val="80000"/>
              </a:lnSpc>
            </a:pPr>
            <a:r>
              <a:rPr lang="en-US" sz="1000" dirty="0">
                <a:solidFill>
                  <a:srgbClr val="FF0000"/>
                </a:solidFill>
              </a:rPr>
              <a:t>A short summary of Belbin's "strategies" for a winning team:</a:t>
            </a:r>
          </a:p>
          <a:p>
            <a:pPr marL="228600" indent="-228600" eaLnBrk="1" hangingPunct="1">
              <a:lnSpc>
                <a:spcPct val="80000"/>
              </a:lnSpc>
              <a:buClr>
                <a:srgbClr val="000000"/>
              </a:buClr>
              <a:buFontTx/>
              <a:buAutoNum type="arabicPeriod"/>
            </a:pPr>
            <a:r>
              <a:rPr lang="da-DK" sz="1000" dirty="0">
                <a:solidFill>
                  <a:srgbClr val="FF0000"/>
                </a:solidFill>
              </a:rPr>
              <a:t>A coordinator as team manager</a:t>
            </a:r>
          </a:p>
          <a:p>
            <a:pPr marL="228600" indent="-228600" eaLnBrk="1" hangingPunct="1">
              <a:lnSpc>
                <a:spcPct val="80000"/>
              </a:lnSpc>
              <a:buClr>
                <a:srgbClr val="000000"/>
              </a:buClr>
              <a:buFontTx/>
              <a:buAutoNum type="arabicPeriod"/>
            </a:pPr>
            <a:r>
              <a:rPr lang="en-US" sz="1000" dirty="0">
                <a:solidFill>
                  <a:srgbClr val="FF0000"/>
                </a:solidFill>
              </a:rPr>
              <a:t>A wide range of intelligence</a:t>
            </a:r>
          </a:p>
          <a:p>
            <a:pPr marL="228600" indent="-228600" eaLnBrk="1" hangingPunct="1">
              <a:lnSpc>
                <a:spcPct val="80000"/>
              </a:lnSpc>
              <a:buClr>
                <a:srgbClr val="000000"/>
              </a:buClr>
              <a:buFontTx/>
              <a:buAutoNum type="arabicPeriod"/>
            </a:pPr>
            <a:r>
              <a:rPr lang="en-US" sz="1000" dirty="0">
                <a:solidFill>
                  <a:srgbClr val="FF0000"/>
                </a:solidFill>
              </a:rPr>
              <a:t>A wide range of roles</a:t>
            </a:r>
          </a:p>
          <a:p>
            <a:pPr marL="228600" indent="-228600" eaLnBrk="1" hangingPunct="1">
              <a:lnSpc>
                <a:spcPct val="80000"/>
              </a:lnSpc>
              <a:buClr>
                <a:srgbClr val="000000"/>
              </a:buClr>
              <a:buFontTx/>
              <a:buAutoNum type="arabicPeriod"/>
            </a:pPr>
            <a:r>
              <a:rPr lang="en-US" sz="1000" dirty="0">
                <a:solidFill>
                  <a:srgbClr val="FF0000"/>
                </a:solidFill>
              </a:rPr>
              <a:t>A distribution of member duties which are appropriate to their abilities</a:t>
            </a:r>
          </a:p>
          <a:p>
            <a:pPr marL="228600" indent="-228600" eaLnBrk="1" hangingPunct="1">
              <a:lnSpc>
                <a:spcPct val="80000"/>
              </a:lnSpc>
            </a:pPr>
            <a:endParaRPr lang="da-DK" sz="1000" dirty="0">
              <a:solidFill>
                <a:srgbClr val="FF0000"/>
              </a:solidFill>
            </a:endParaRPr>
          </a:p>
          <a:p>
            <a:pPr marL="228600" indent="-228600" eaLnBrk="1" hangingPunct="1">
              <a:lnSpc>
                <a:spcPct val="80000"/>
              </a:lnSpc>
            </a:pPr>
            <a:r>
              <a:rPr lang="en-US" sz="1000" dirty="0">
                <a:solidFill>
                  <a:srgbClr val="FF0000"/>
                </a:solidFill>
              </a:rPr>
              <a:t>Belbin also experienced that less successful teams typically distributed work duties based on what the members had previously worked with without fully considering this.</a:t>
            </a:r>
          </a:p>
          <a:p>
            <a:pPr marL="228600" indent="-228600" eaLnBrk="1" hangingPunct="1">
              <a:lnSpc>
                <a:spcPct val="80000"/>
              </a:lnSpc>
            </a:pPr>
            <a:endParaRPr lang="da-DK" sz="1000" dirty="0">
              <a:solidFill>
                <a:srgbClr val="FF0000"/>
              </a:solidFill>
            </a:endParaRPr>
          </a:p>
          <a:p>
            <a:pPr marL="228600" indent="-228600" eaLnBrk="1" hangingPunct="1">
              <a:lnSpc>
                <a:spcPct val="80000"/>
              </a:lnSpc>
            </a:pPr>
            <a:r>
              <a:rPr lang="en-US" sz="1000" dirty="0">
                <a:solidFill>
                  <a:srgbClr val="FF0000"/>
                </a:solidFill>
              </a:rPr>
              <a:t>All research in this area shows that one unforeseen factor (each small change in the group) can ruin an otherwise promising balance in the team: </a:t>
            </a:r>
          </a:p>
          <a:p>
            <a:pPr marL="228600" indent="-228600" eaLnBrk="1" hangingPunct="1">
              <a:lnSpc>
                <a:spcPct val="80000"/>
              </a:lnSpc>
              <a:buClr>
                <a:srgbClr val="000000"/>
              </a:buClr>
              <a:buFontTx/>
              <a:buAutoNum type="arabicPeriod"/>
            </a:pPr>
            <a:r>
              <a:rPr lang="da-DK" sz="1000" dirty="0">
                <a:solidFill>
                  <a:srgbClr val="FF0000"/>
                </a:solidFill>
              </a:rPr>
              <a:t>One person loses interest</a:t>
            </a:r>
          </a:p>
          <a:p>
            <a:pPr marL="228600" indent="-228600" eaLnBrk="1" hangingPunct="1">
              <a:lnSpc>
                <a:spcPct val="80000"/>
              </a:lnSpc>
              <a:buClr>
                <a:srgbClr val="000000"/>
              </a:buClr>
              <a:buFontTx/>
              <a:buAutoNum type="arabicPeriod"/>
            </a:pPr>
            <a:r>
              <a:rPr lang="da-DK" sz="1000" dirty="0">
                <a:solidFill>
                  <a:srgbClr val="FF0000"/>
                </a:solidFill>
              </a:rPr>
              <a:t>A member is absent</a:t>
            </a:r>
          </a:p>
          <a:p>
            <a:pPr marL="228600" indent="-228600" eaLnBrk="1" hangingPunct="1">
              <a:lnSpc>
                <a:spcPct val="80000"/>
              </a:lnSpc>
              <a:buClr>
                <a:srgbClr val="000000"/>
              </a:buClr>
              <a:buFontTx/>
              <a:buAutoNum type="arabicPeriod"/>
            </a:pPr>
            <a:r>
              <a:rPr lang="da-DK" sz="1000" dirty="0">
                <a:solidFill>
                  <a:srgbClr val="FF0000"/>
                </a:solidFill>
              </a:rPr>
              <a:t>A redistribution of duties</a:t>
            </a:r>
          </a:p>
          <a:p>
            <a:pPr marL="228600" indent="-228600" eaLnBrk="1" hangingPunct="1">
              <a:lnSpc>
                <a:spcPct val="80000"/>
              </a:lnSpc>
              <a:buClr>
                <a:srgbClr val="000000"/>
              </a:buClr>
              <a:buFontTx/>
              <a:buAutoNum type="arabicPeriod"/>
            </a:pPr>
            <a:r>
              <a:rPr lang="da-DK" sz="1000" dirty="0">
                <a:solidFill>
                  <a:srgbClr val="FF0000"/>
                </a:solidFill>
              </a:rPr>
              <a:t>A change in procedures</a:t>
            </a:r>
          </a:p>
          <a:p>
            <a:pPr marL="228600" indent="-228600" eaLnBrk="1" hangingPunct="1">
              <a:lnSpc>
                <a:spcPct val="80000"/>
              </a:lnSpc>
              <a:buClr>
                <a:srgbClr val="000000"/>
              </a:buClr>
              <a:buFontTx/>
              <a:buAutoNum type="arabicPeriod"/>
            </a:pPr>
            <a:r>
              <a:rPr lang="da-DK" sz="1000" dirty="0">
                <a:solidFill>
                  <a:srgbClr val="FF0000"/>
                </a:solidFill>
              </a:rPr>
              <a:t>Etc.</a:t>
            </a:r>
          </a:p>
          <a:p>
            <a:pPr marL="228600" indent="-228600" eaLnBrk="1" hangingPunct="1">
              <a:lnSpc>
                <a:spcPct val="80000"/>
              </a:lnSpc>
            </a:pPr>
            <a:endParaRPr lang="da-DK" sz="1000" dirty="0">
              <a:solidFill>
                <a:srgbClr val="FF0000"/>
              </a:solidFill>
            </a:endParaRPr>
          </a:p>
          <a:p>
            <a:pPr marL="228600" indent="-228600" eaLnBrk="1" hangingPunct="1">
              <a:lnSpc>
                <a:spcPct val="80000"/>
              </a:lnSpc>
            </a:pPr>
            <a:r>
              <a:rPr lang="en-US" sz="1000" dirty="0">
                <a:solidFill>
                  <a:srgbClr val="FF0000"/>
                </a:solidFill>
              </a:rPr>
              <a:t>It is Utopian to think that there is a guaranteed recipe for building an efficient, cooperative team. It is currently more the rule than the exception that workplace conditions are undergoing rapid change and development. This indicates that individuals, teams and </a:t>
            </a:r>
            <a:r>
              <a:rPr lang="en-US" sz="1000" dirty="0" err="1">
                <a:solidFill>
                  <a:srgbClr val="FF0000"/>
                </a:solidFill>
              </a:rPr>
              <a:t>organisations</a:t>
            </a:r>
            <a:r>
              <a:rPr lang="en-US" sz="1000" dirty="0">
                <a:solidFill>
                  <a:srgbClr val="FF0000"/>
                </a:solidFill>
              </a:rPr>
              <a:t> must be flexible if they are to be effective and persist. In order for a team to function efficiently, the members must actively focus on both their goals (the task), their working methods </a:t>
            </a:r>
            <a:r>
              <a:rPr lang="en-US" sz="1000" u="sng" dirty="0">
                <a:solidFill>
                  <a:srgbClr val="FF0000"/>
                </a:solidFill>
              </a:rPr>
              <a:t>and</a:t>
            </a:r>
            <a:r>
              <a:rPr lang="en-US" sz="1000" dirty="0">
                <a:solidFill>
                  <a:srgbClr val="FF0000"/>
                </a:solidFill>
              </a:rPr>
              <a:t> the team's social </a:t>
            </a:r>
            <a:r>
              <a:rPr lang="en-US" sz="1000" dirty="0" err="1">
                <a:solidFill>
                  <a:srgbClr val="FF0000"/>
                </a:solidFill>
              </a:rPr>
              <a:t>interation</a:t>
            </a:r>
            <a:r>
              <a:rPr lang="en-US" sz="1000" dirty="0">
                <a:solidFill>
                  <a:srgbClr val="FF0000"/>
                </a:solidFill>
              </a:rPr>
              <a:t>. A well-functioning and efficient team is consciously aware that a team consists of members with a number of different emotional, social and task-related preferences/needs that the team as whole either is filling or counteracting.</a:t>
            </a:r>
          </a:p>
          <a:p>
            <a:pPr marL="228600" indent="-228600" eaLnBrk="1" hangingPunct="1">
              <a:lnSpc>
                <a:spcPct val="80000"/>
              </a:lnSpc>
            </a:pPr>
            <a:endParaRPr lang="da-DK" sz="1000" dirty="0">
              <a:solidFill>
                <a:srgbClr val="FF0000"/>
              </a:solidFill>
            </a:endParaRPr>
          </a:p>
          <a:p>
            <a:pPr marL="228600" indent="-228600" eaLnBrk="1" hangingPunct="1">
              <a:lnSpc>
                <a:spcPct val="80000"/>
              </a:lnSpc>
            </a:pPr>
            <a:endParaRPr lang="da-DK" sz="1000" dirty="0">
              <a:solidFill>
                <a:srgbClr val="FF0000"/>
              </a:solidFill>
            </a:endParaRPr>
          </a:p>
          <a:p>
            <a:pPr marL="228600" indent="-228600" eaLnBrk="1" hangingPunct="1">
              <a:lnSpc>
                <a:spcPct val="80000"/>
              </a:lnSpc>
            </a:pPr>
            <a:endParaRPr lang="da-DK" sz="1000" dirty="0">
              <a:solidFill>
                <a:srgbClr val="FF0000"/>
              </a:solidFill>
            </a:endParaRPr>
          </a:p>
        </p:txBody>
      </p:sp>
    </p:spTree>
    <p:extLst>
      <p:ext uri="{BB962C8B-B14F-4D97-AF65-F5344CB8AC3E}">
        <p14:creationId xmlns:p14="http://schemas.microsoft.com/office/powerpoint/2010/main" val="28621823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BD569992-B7EB-43D6-9001-D11AC0D1901D}" type="slidenum">
              <a:rPr lang="sv-SE" smtClean="0"/>
              <a:pPr/>
              <a:t>15</a:t>
            </a:fld>
            <a:endParaRPr lang="sv-SE"/>
          </a:p>
        </p:txBody>
      </p:sp>
      <p:sp>
        <p:nvSpPr>
          <p:cNvPr id="57347" name="Rectangle 2"/>
          <p:cNvSpPr>
            <a:spLocks noGrp="1" noRot="1" noChangeAspect="1" noChangeArrowheads="1" noTextEdit="1"/>
          </p:cNvSpPr>
          <p:nvPr>
            <p:ph type="sldImg"/>
          </p:nvPr>
        </p:nvSpPr>
        <p:spPr>
          <a:xfrm>
            <a:off x="4960938" y="179388"/>
            <a:ext cx="2178050" cy="1225550"/>
          </a:xfrm>
          <a:ln/>
        </p:spPr>
      </p:sp>
      <p:sp>
        <p:nvSpPr>
          <p:cNvPr id="57348" name="Rectangle 3"/>
          <p:cNvSpPr>
            <a:spLocks noGrp="1" noChangeArrowheads="1"/>
          </p:cNvSpPr>
          <p:nvPr>
            <p:ph type="body" idx="1"/>
          </p:nvPr>
        </p:nvSpPr>
        <p:spPr>
          <a:xfrm>
            <a:off x="528639" y="1488837"/>
            <a:ext cx="5889625" cy="8190191"/>
          </a:xfrm>
          <a:noFill/>
          <a:ln/>
        </p:spPr>
        <p:txBody>
          <a:bodyPr lIns="90362" tIns="45181" rIns="90362" bIns="45181"/>
          <a:lstStyle/>
          <a:p>
            <a:pPr marL="190500" indent="-190500" eaLnBrk="1" hangingPunct="1"/>
            <a:r>
              <a:rPr lang="da-DK" b="1" dirty="0">
                <a:solidFill>
                  <a:srgbClr val="FF0000"/>
                </a:solidFill>
              </a:rPr>
              <a:t>Re: OH: </a:t>
            </a:r>
            <a:r>
              <a:rPr lang="en-US" dirty="0">
                <a:solidFill>
                  <a:srgbClr val="FF0000"/>
                </a:solidFill>
              </a:rPr>
              <a:t>The instructor illustrates a presentation of a Master Team Analysis based on the team participants' profiles. This </a:t>
            </a:r>
            <a:r>
              <a:rPr lang="en-US" dirty="0" err="1">
                <a:solidFill>
                  <a:srgbClr val="FF0000"/>
                </a:solidFill>
              </a:rPr>
              <a:t>centres</a:t>
            </a:r>
            <a:r>
              <a:rPr lang="en-US" dirty="0">
                <a:solidFill>
                  <a:srgbClr val="FF0000"/>
                </a:solidFill>
              </a:rPr>
              <a:t> on the headings from the list of how one presents the results of a MPA, which was introduced in 'Introduction to Master Team Analysis'. </a:t>
            </a:r>
          </a:p>
          <a:p>
            <a:pPr marL="190500" indent="-190500" eaLnBrk="1" hangingPunct="1"/>
            <a:endParaRPr lang="da-DK" dirty="0">
              <a:solidFill>
                <a:srgbClr val="FF0000"/>
              </a:solidFill>
            </a:endParaRPr>
          </a:p>
          <a:p>
            <a:pPr marL="190500" indent="-190500" eaLnBrk="1" hangingPunct="1"/>
            <a:r>
              <a:rPr lang="en-US" dirty="0">
                <a:solidFill>
                  <a:srgbClr val="FF0000"/>
                </a:solidFill>
              </a:rPr>
              <a:t>The purpose of illustrating team feedback is to exemplify how the participant can use the team tool specifically in connection with team development. The illustration has three foci: </a:t>
            </a:r>
          </a:p>
          <a:p>
            <a:pPr marL="190500" indent="-190500" eaLnBrk="1" hangingPunct="1">
              <a:buClr>
                <a:srgbClr val="FF0000"/>
              </a:buClr>
              <a:buFontTx/>
              <a:buChar char="•"/>
            </a:pPr>
            <a:r>
              <a:rPr lang="en-US" dirty="0">
                <a:solidFill>
                  <a:srgbClr val="FF0000"/>
                </a:solidFill>
              </a:rPr>
              <a:t>1) How can the consultant use the information in a Master Team Analysis to </a:t>
            </a:r>
            <a:r>
              <a:rPr lang="en-US" dirty="0" err="1">
                <a:solidFill>
                  <a:srgbClr val="FF0000"/>
                </a:solidFill>
              </a:rPr>
              <a:t>analyse</a:t>
            </a:r>
            <a:r>
              <a:rPr lang="en-US" dirty="0">
                <a:solidFill>
                  <a:srgbClr val="FF0000"/>
                </a:solidFill>
              </a:rPr>
              <a:t> a team in relation to </a:t>
            </a:r>
            <a:r>
              <a:rPr lang="en-US" dirty="0" err="1">
                <a:solidFill>
                  <a:srgbClr val="FF0000"/>
                </a:solidFill>
              </a:rPr>
              <a:t>behavioural</a:t>
            </a:r>
            <a:r>
              <a:rPr lang="en-US" dirty="0">
                <a:solidFill>
                  <a:srgbClr val="FF0000"/>
                </a:solidFill>
              </a:rPr>
              <a:t> preferences; typical modes of operation, similarities and differences among team members, team strengths and areas of development?</a:t>
            </a:r>
          </a:p>
          <a:p>
            <a:pPr marL="190500" indent="-190500" eaLnBrk="1" hangingPunct="1">
              <a:buClr>
                <a:srgbClr val="FF0000"/>
              </a:buClr>
              <a:buFontTx/>
              <a:buChar char="•"/>
            </a:pPr>
            <a:r>
              <a:rPr lang="en-US" dirty="0">
                <a:solidFill>
                  <a:srgbClr val="FF0000"/>
                </a:solidFill>
              </a:rPr>
              <a:t>2) How can the consultant present his/her team analysis to a specific team?</a:t>
            </a:r>
          </a:p>
          <a:p>
            <a:pPr marL="190500" indent="-190500" eaLnBrk="1" hangingPunct="1">
              <a:buClr>
                <a:srgbClr val="FF0000"/>
              </a:buClr>
              <a:buFontTx/>
              <a:buChar char="•"/>
            </a:pPr>
            <a:r>
              <a:rPr lang="en-US" dirty="0">
                <a:solidFill>
                  <a:srgbClr val="FF0000"/>
                </a:solidFill>
              </a:rPr>
              <a:t>3) How can the consultant use the analysis to formulate working hypotheses about the team?</a:t>
            </a:r>
          </a:p>
          <a:p>
            <a:pPr marL="190500" indent="-190500" eaLnBrk="1" hangingPunct="1">
              <a:buClr>
                <a:srgbClr val="FF0000"/>
              </a:buClr>
              <a:buFontTx/>
              <a:buChar char="•"/>
            </a:pPr>
            <a:endParaRPr lang="da-DK" dirty="0">
              <a:solidFill>
                <a:srgbClr val="FF0000"/>
              </a:solidFill>
            </a:endParaRPr>
          </a:p>
        </p:txBody>
      </p:sp>
    </p:spTree>
    <p:extLst>
      <p:ext uri="{BB962C8B-B14F-4D97-AF65-F5344CB8AC3E}">
        <p14:creationId xmlns:p14="http://schemas.microsoft.com/office/powerpoint/2010/main" val="27957614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D3A3C7D1-0FF1-4332-AA53-B1D86CA44183}" type="slidenum">
              <a:rPr lang="sv-SE" smtClean="0"/>
              <a:pPr/>
              <a:t>16</a:t>
            </a:fld>
            <a:endParaRPr lang="sv-SE"/>
          </a:p>
        </p:txBody>
      </p:sp>
      <p:sp>
        <p:nvSpPr>
          <p:cNvPr id="70659" name="Rectangle 2"/>
          <p:cNvSpPr>
            <a:spLocks noGrp="1" noRot="1" noChangeAspect="1" noChangeArrowheads="1" noTextEdit="1"/>
          </p:cNvSpPr>
          <p:nvPr>
            <p:ph type="sldImg"/>
          </p:nvPr>
        </p:nvSpPr>
        <p:spPr>
          <a:xfrm>
            <a:off x="4953000" y="166688"/>
            <a:ext cx="2201863" cy="1239837"/>
          </a:xfrm>
          <a:ln/>
        </p:spPr>
      </p:sp>
      <p:sp>
        <p:nvSpPr>
          <p:cNvPr id="70660" name="Rectangle 3"/>
          <p:cNvSpPr>
            <a:spLocks noGrp="1" noChangeArrowheads="1"/>
          </p:cNvSpPr>
          <p:nvPr>
            <p:ph type="body" idx="1"/>
          </p:nvPr>
        </p:nvSpPr>
        <p:spPr>
          <a:xfrm>
            <a:off x="528639" y="1488837"/>
            <a:ext cx="5889625" cy="8190191"/>
          </a:xfrm>
          <a:noFill/>
          <a:ln/>
        </p:spPr>
        <p:txBody>
          <a:bodyPr/>
          <a:lstStyle/>
          <a:p>
            <a:pPr eaLnBrk="1" hangingPunct="1"/>
            <a:endParaRPr lang="da-DK">
              <a:solidFill>
                <a:srgbClr val="FF3300"/>
              </a:solidFill>
            </a:endParaRPr>
          </a:p>
        </p:txBody>
      </p:sp>
    </p:spTree>
    <p:extLst>
      <p:ext uri="{BB962C8B-B14F-4D97-AF65-F5344CB8AC3E}">
        <p14:creationId xmlns:p14="http://schemas.microsoft.com/office/powerpoint/2010/main" val="2806958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1f88252dc4_0_249: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1f88252dc4_0_249: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76893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Tree>
    <p:extLst>
      <p:ext uri="{BB962C8B-B14F-4D97-AF65-F5344CB8AC3E}">
        <p14:creationId xmlns:p14="http://schemas.microsoft.com/office/powerpoint/2010/main" val="41926568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Tree>
    <p:extLst>
      <p:ext uri="{BB962C8B-B14F-4D97-AF65-F5344CB8AC3E}">
        <p14:creationId xmlns:p14="http://schemas.microsoft.com/office/powerpoint/2010/main" val="21039366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Tree>
    <p:extLst>
      <p:ext uri="{BB962C8B-B14F-4D97-AF65-F5344CB8AC3E}">
        <p14:creationId xmlns:p14="http://schemas.microsoft.com/office/powerpoint/2010/main" val="106506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Tree>
    <p:extLst>
      <p:ext uri="{BB962C8B-B14F-4D97-AF65-F5344CB8AC3E}">
        <p14:creationId xmlns:p14="http://schemas.microsoft.com/office/powerpoint/2010/main" val="20310323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Tree>
    <p:extLst>
      <p:ext uri="{BB962C8B-B14F-4D97-AF65-F5344CB8AC3E}">
        <p14:creationId xmlns:p14="http://schemas.microsoft.com/office/powerpoint/2010/main" val="3381252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1f88252dc4_0_162: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1f88252dc4_0_162: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1f88252dc4_0_287: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1f88252dc4_0_287: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6762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1f88252dc4_0_83: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1f88252dc4_0_83: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2919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79375" y="739775"/>
            <a:ext cx="6577013" cy="3700463"/>
          </a:xfrm>
        </p:spPr>
      </p:sp>
      <p:sp>
        <p:nvSpPr>
          <p:cNvPr id="3" name="Platshållare för anteckningar 2"/>
          <p:cNvSpPr>
            <a:spLocks noGrp="1"/>
          </p:cNvSpPr>
          <p:nvPr>
            <p:ph type="body" idx="1"/>
          </p:nvPr>
        </p:nvSpPr>
        <p:spPr/>
        <p:txBody>
          <a:bodyPr/>
          <a:lstStyle/>
          <a:p>
            <a:pPr marL="146050" indent="0">
              <a:buNone/>
            </a:pPr>
            <a:r>
              <a:rPr lang="sv-SE" dirty="0">
                <a:solidFill>
                  <a:schemeClr val="bg1"/>
                </a:solidFill>
              </a:rPr>
              <a:t>Processkonsulten är ansvarig för att säkerställa konfidentialitet och professionell sekretess i teamanalysen,</a:t>
            </a:r>
          </a:p>
          <a:p>
            <a:pPr marL="146050" indent="0">
              <a:buNone/>
            </a:pPr>
            <a:r>
              <a:rPr lang="sv-SE" dirty="0">
                <a:solidFill>
                  <a:schemeClr val="bg1"/>
                </a:solidFill>
              </a:rPr>
              <a:t> att skapa förutsättningar för självreflektion i teamet.</a:t>
            </a:r>
          </a:p>
          <a:p>
            <a:pPr marL="146050" indent="0">
              <a:buNone/>
            </a:pPr>
            <a:r>
              <a:rPr lang="sv-SE" dirty="0">
                <a:solidFill>
                  <a:schemeClr val="bg1"/>
                </a:solidFill>
              </a:rPr>
              <a:t>Det finns inga rätt eller fel beteenden och det grafiska resultatet visar inget ”facit”.</a:t>
            </a:r>
          </a:p>
          <a:p>
            <a:endParaRPr lang="sv-SE" dirty="0"/>
          </a:p>
        </p:txBody>
      </p:sp>
    </p:spTree>
    <p:extLst>
      <p:ext uri="{BB962C8B-B14F-4D97-AF65-F5344CB8AC3E}">
        <p14:creationId xmlns:p14="http://schemas.microsoft.com/office/powerpoint/2010/main" val="869892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1f88252dc4_0_249: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1f88252dc4_0_249: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7689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1f88252dc4_0_1097: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1f88252dc4_0_1097: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98537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11000C8D-9755-4CD9-B2C7-619EAC6CD3C1}" type="slidenum">
              <a:rPr lang="sv-SE" smtClean="0"/>
              <a:pPr/>
              <a:t>8</a:t>
            </a:fld>
            <a:endParaRPr lang="sv-SE"/>
          </a:p>
        </p:txBody>
      </p:sp>
      <p:sp>
        <p:nvSpPr>
          <p:cNvPr id="53251" name="Rectangle 2"/>
          <p:cNvSpPr>
            <a:spLocks noGrp="1" noRot="1" noChangeAspect="1" noChangeArrowheads="1" noTextEdit="1"/>
          </p:cNvSpPr>
          <p:nvPr>
            <p:ph type="sldImg"/>
          </p:nvPr>
        </p:nvSpPr>
        <p:spPr>
          <a:xfrm>
            <a:off x="3051175" y="152400"/>
            <a:ext cx="4344988" cy="2444750"/>
          </a:xfrm>
          <a:ln/>
        </p:spPr>
      </p:sp>
      <p:sp>
        <p:nvSpPr>
          <p:cNvPr id="53252" name="Rectangle 3"/>
          <p:cNvSpPr>
            <a:spLocks noGrp="1" noChangeArrowheads="1"/>
          </p:cNvSpPr>
          <p:nvPr>
            <p:ph type="body" idx="1"/>
            <p:custDataLst>
              <p:tags r:id="rId1"/>
            </p:custDataLst>
          </p:nvPr>
        </p:nvSpPr>
        <p:spPr>
          <a:xfrm>
            <a:off x="690563" y="2596735"/>
            <a:ext cx="5454650" cy="7025152"/>
          </a:xfrm>
          <a:noFill/>
          <a:ln/>
        </p:spPr>
        <p:txBody>
          <a:bodyPr/>
          <a:lstStyle/>
          <a:p>
            <a:pPr eaLnBrk="1" hangingPunct="1"/>
            <a:r>
              <a:rPr lang="en-GB" dirty="0">
                <a:solidFill>
                  <a:srgbClr val="000000"/>
                </a:solidFill>
              </a:rPr>
              <a:t>It is important to distinguish these two key competencies, as both can exert a decisive influence on the efficiency of the team.</a:t>
            </a:r>
            <a:r>
              <a:rPr lang="en-GB" dirty="0"/>
              <a:t> </a:t>
            </a:r>
            <a:r>
              <a:rPr lang="en-GB" dirty="0">
                <a:solidFill>
                  <a:srgbClr val="000000"/>
                </a:solidFill>
              </a:rPr>
              <a:t>However, experience has shown that focusing on just one of the 2 competencies, e.g. professional/specialist knowledge and qualifications does not necessarily lead to a successful team.</a:t>
            </a:r>
            <a:r>
              <a:rPr lang="en-GB" dirty="0"/>
              <a:t> </a:t>
            </a:r>
            <a:r>
              <a:rPr lang="en-GB" dirty="0">
                <a:solidFill>
                  <a:srgbClr val="000000"/>
                </a:solidFill>
              </a:rPr>
              <a:t>Point 1, however, is often the basis of an employment and wide experience indicates that this is also often the basis for selection to a team project.</a:t>
            </a:r>
            <a:r>
              <a:rPr lang="en-GB" dirty="0"/>
              <a:t> </a:t>
            </a:r>
          </a:p>
          <a:p>
            <a:pPr eaLnBrk="1" hangingPunct="1"/>
            <a:endParaRPr lang="en-GB" dirty="0"/>
          </a:p>
          <a:p>
            <a:pPr eaLnBrk="1" hangingPunct="1"/>
            <a:r>
              <a:rPr lang="en-GB" dirty="0">
                <a:solidFill>
                  <a:srgbClr val="000000"/>
                </a:solidFill>
              </a:rPr>
              <a:t>Remember that MPA and the team role tool do </a:t>
            </a:r>
            <a:r>
              <a:rPr lang="en-GB" b="1" dirty="0">
                <a:solidFill>
                  <a:srgbClr val="000000"/>
                </a:solidFill>
              </a:rPr>
              <a:t>not</a:t>
            </a:r>
            <a:r>
              <a:rPr lang="en-GB" dirty="0">
                <a:solidFill>
                  <a:srgbClr val="000000"/>
                </a:solidFill>
              </a:rPr>
              <a:t> measure point 1. This tool allows you to examine competencies under point 2. The tool sets the stage for self-reflection, team-reflection and the development of the individual and the team.</a:t>
            </a:r>
            <a:endParaRPr lang="en-GB" dirty="0"/>
          </a:p>
          <a:p>
            <a:pPr eaLnBrk="1" hangingPunct="1"/>
            <a:endParaRPr lang="en-GB" dirty="0"/>
          </a:p>
          <a:p>
            <a:pPr eaLnBrk="1" hangingPunct="1"/>
            <a:endParaRPr lang="da-DK" dirty="0"/>
          </a:p>
        </p:txBody>
      </p:sp>
    </p:spTree>
    <p:extLst>
      <p:ext uri="{BB962C8B-B14F-4D97-AF65-F5344CB8AC3E}">
        <p14:creationId xmlns:p14="http://schemas.microsoft.com/office/powerpoint/2010/main" val="28117121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64742268-F6E6-40CD-B264-25E2F12CDEFB}" type="slidenum">
              <a:rPr lang="sv-SE" smtClean="0"/>
              <a:pPr/>
              <a:t>10</a:t>
            </a:fld>
            <a:endParaRPr lang="sv-SE"/>
          </a:p>
        </p:txBody>
      </p:sp>
      <p:sp>
        <p:nvSpPr>
          <p:cNvPr id="64515" name="Rectangle 2"/>
          <p:cNvSpPr>
            <a:spLocks noGrp="1" noRot="1" noChangeAspect="1" noChangeArrowheads="1" noTextEdit="1"/>
          </p:cNvSpPr>
          <p:nvPr>
            <p:ph type="sldImg"/>
          </p:nvPr>
        </p:nvSpPr>
        <p:spPr>
          <a:xfrm>
            <a:off x="1108075" y="0"/>
            <a:ext cx="3946525" cy="2220913"/>
          </a:xfrm>
          <a:ln/>
        </p:spPr>
      </p:sp>
      <p:sp>
        <p:nvSpPr>
          <p:cNvPr id="64516" name="Rectangle 3"/>
          <p:cNvSpPr>
            <a:spLocks noGrp="1" noChangeArrowheads="1"/>
          </p:cNvSpPr>
          <p:nvPr>
            <p:ph type="body" idx="1"/>
          </p:nvPr>
        </p:nvSpPr>
        <p:spPr>
          <a:xfrm>
            <a:off x="112972" y="3075607"/>
            <a:ext cx="3061831" cy="18907020"/>
          </a:xfrm>
          <a:noFill/>
          <a:ln/>
        </p:spPr>
        <p:txBody>
          <a:bodyPr/>
          <a:lstStyle/>
          <a:p>
            <a:pPr eaLnBrk="1" hangingPunct="1"/>
            <a:r>
              <a:rPr lang="da-DK" dirty="0"/>
              <a:t>Flera</a:t>
            </a:r>
            <a:r>
              <a:rPr lang="da-DK" baseline="0" dirty="0"/>
              <a:t> lager, vi tittar på det yttersta, som är mätbart. </a:t>
            </a:r>
          </a:p>
          <a:p>
            <a:pPr eaLnBrk="1" hangingPunct="1"/>
            <a:r>
              <a:rPr lang="da-DK" baseline="0" dirty="0"/>
              <a:t>Vi kommer inte kunna mäta avvikelser t.ex. Psykopati eller sociopati</a:t>
            </a:r>
            <a:endParaRPr lang="da-DK" dirty="0"/>
          </a:p>
          <a:p>
            <a:pPr eaLnBrk="1" hangingPunct="1"/>
            <a:endParaRPr lang="da-DK" dirty="0"/>
          </a:p>
        </p:txBody>
      </p:sp>
      <p:sp>
        <p:nvSpPr>
          <p:cNvPr id="2" name="Platshållare för datum 1"/>
          <p:cNvSpPr>
            <a:spLocks noGrp="1"/>
          </p:cNvSpPr>
          <p:nvPr>
            <p:ph type="dt" idx="10"/>
          </p:nvPr>
        </p:nvSpPr>
        <p:spPr/>
        <p:txBody>
          <a:bodyPr/>
          <a:lstStyle/>
          <a:p>
            <a:fld id="{5CCF42AC-C8A6-41D9-B9C3-E5640A25CB10}" type="datetime6">
              <a:rPr lang="sv-SE" smtClean="0"/>
              <a:t>januari 2023</a:t>
            </a:fld>
            <a:endParaRPr lang="en-GB"/>
          </a:p>
        </p:txBody>
      </p:sp>
    </p:spTree>
    <p:extLst>
      <p:ext uri="{BB962C8B-B14F-4D97-AF65-F5344CB8AC3E}">
        <p14:creationId xmlns:p14="http://schemas.microsoft.com/office/powerpoint/2010/main" val="19584486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5.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4.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4.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4.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4.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4.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4.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4.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9"/>
        <p:cNvGrpSpPr/>
        <p:nvPr/>
      </p:nvGrpSpPr>
      <p:grpSpPr>
        <a:xfrm>
          <a:off x="0" y="0"/>
          <a:ext cx="0" cy="0"/>
          <a:chOff x="0" y="0"/>
          <a:chExt cx="0" cy="0"/>
        </a:xfrm>
      </p:grpSpPr>
      <p:pic>
        <p:nvPicPr>
          <p:cNvPr id="10" name="Google Shape;10;p2" descr="shutterstock_429987889_edited.jpg"/>
          <p:cNvPicPr preferRelativeResize="0"/>
          <p:nvPr/>
        </p:nvPicPr>
        <p:blipFill rotWithShape="1">
          <a:blip r:embed="rId2">
            <a:alphaModFix/>
          </a:blip>
          <a:srcRect t="21799" b="23591"/>
          <a:stretch/>
        </p:blipFill>
        <p:spPr>
          <a:xfrm>
            <a:off x="0" y="487825"/>
            <a:ext cx="9144000" cy="4655676"/>
          </a:xfrm>
          <a:prstGeom prst="rect">
            <a:avLst/>
          </a:prstGeom>
          <a:noFill/>
          <a:ln>
            <a:noFill/>
          </a:ln>
        </p:spPr>
      </p:pic>
      <p:sp>
        <p:nvSpPr>
          <p:cNvPr id="11" name="Google Shape;11;p2"/>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830392" y="1191256"/>
            <a:ext cx="745763" cy="45826"/>
            <a:chOff x="4580561" y="2589004"/>
            <a:chExt cx="1064464" cy="25200"/>
          </a:xfrm>
        </p:grpSpPr>
        <p:sp>
          <p:nvSpPr>
            <p:cNvPr id="13" name="Google Shape;13;p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15;p2"/>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4200"/>
              <a:buNone/>
              <a:defRPr sz="4200">
                <a:solidFill>
                  <a:schemeClr val="dk2"/>
                </a:solidFill>
              </a:defRPr>
            </a:lvl1pPr>
            <a:lvl2pPr lvl="1">
              <a:spcBef>
                <a:spcPts val="0"/>
              </a:spcBef>
              <a:spcAft>
                <a:spcPts val="0"/>
              </a:spcAft>
              <a:buClr>
                <a:schemeClr val="dk2"/>
              </a:buClr>
              <a:buSzPts val="4200"/>
              <a:buNone/>
              <a:defRPr sz="4200">
                <a:solidFill>
                  <a:schemeClr val="dk2"/>
                </a:solidFill>
              </a:defRPr>
            </a:lvl2pPr>
            <a:lvl3pPr lvl="2">
              <a:spcBef>
                <a:spcPts val="0"/>
              </a:spcBef>
              <a:spcAft>
                <a:spcPts val="0"/>
              </a:spcAft>
              <a:buClr>
                <a:schemeClr val="dk2"/>
              </a:buClr>
              <a:buSzPts val="4200"/>
              <a:buNone/>
              <a:defRPr sz="4200">
                <a:solidFill>
                  <a:schemeClr val="dk2"/>
                </a:solidFill>
              </a:defRPr>
            </a:lvl3pPr>
            <a:lvl4pPr lvl="3">
              <a:spcBef>
                <a:spcPts val="0"/>
              </a:spcBef>
              <a:spcAft>
                <a:spcPts val="0"/>
              </a:spcAft>
              <a:buClr>
                <a:schemeClr val="dk2"/>
              </a:buClr>
              <a:buSzPts val="4200"/>
              <a:buNone/>
              <a:defRPr sz="4200">
                <a:solidFill>
                  <a:schemeClr val="dk2"/>
                </a:solidFill>
              </a:defRPr>
            </a:lvl4pPr>
            <a:lvl5pPr lvl="4">
              <a:spcBef>
                <a:spcPts val="0"/>
              </a:spcBef>
              <a:spcAft>
                <a:spcPts val="0"/>
              </a:spcAft>
              <a:buClr>
                <a:schemeClr val="dk2"/>
              </a:buClr>
              <a:buSzPts val="4200"/>
              <a:buNone/>
              <a:defRPr sz="4200">
                <a:solidFill>
                  <a:schemeClr val="dk2"/>
                </a:solidFill>
              </a:defRPr>
            </a:lvl5pPr>
            <a:lvl6pPr lvl="5">
              <a:spcBef>
                <a:spcPts val="0"/>
              </a:spcBef>
              <a:spcAft>
                <a:spcPts val="0"/>
              </a:spcAft>
              <a:buClr>
                <a:schemeClr val="dk2"/>
              </a:buClr>
              <a:buSzPts val="4200"/>
              <a:buNone/>
              <a:defRPr sz="4200">
                <a:solidFill>
                  <a:schemeClr val="dk2"/>
                </a:solidFill>
              </a:defRPr>
            </a:lvl6pPr>
            <a:lvl7pPr lvl="6">
              <a:spcBef>
                <a:spcPts val="0"/>
              </a:spcBef>
              <a:spcAft>
                <a:spcPts val="0"/>
              </a:spcAft>
              <a:buClr>
                <a:schemeClr val="dk2"/>
              </a:buClr>
              <a:buSzPts val="4200"/>
              <a:buNone/>
              <a:defRPr sz="4200">
                <a:solidFill>
                  <a:schemeClr val="dk2"/>
                </a:solidFill>
              </a:defRPr>
            </a:lvl7pPr>
            <a:lvl8pPr lvl="7">
              <a:spcBef>
                <a:spcPts val="0"/>
              </a:spcBef>
              <a:spcAft>
                <a:spcPts val="0"/>
              </a:spcAft>
              <a:buClr>
                <a:schemeClr val="dk2"/>
              </a:buClr>
              <a:buSzPts val="4200"/>
              <a:buNone/>
              <a:defRPr sz="4200">
                <a:solidFill>
                  <a:schemeClr val="dk2"/>
                </a:solidFill>
              </a:defRPr>
            </a:lvl8pPr>
            <a:lvl9pPr lvl="8">
              <a:spcBef>
                <a:spcPts val="0"/>
              </a:spcBef>
              <a:spcAft>
                <a:spcPts val="0"/>
              </a:spcAft>
              <a:buClr>
                <a:schemeClr val="dk2"/>
              </a:buClr>
              <a:buSzPts val="4200"/>
              <a:buNone/>
              <a:defRPr sz="4200">
                <a:solidFill>
                  <a:schemeClr val="dk2"/>
                </a:solidFill>
              </a:defRPr>
            </a:lvl9pPr>
          </a:lstStyle>
          <a:p>
            <a:endParaRPr/>
          </a:p>
        </p:txBody>
      </p:sp>
      <p:sp>
        <p:nvSpPr>
          <p:cNvPr id="16" name="Google Shape;16;p2"/>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7" name="Google Shape;17;p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8" name="Google Shape;18;p2"/>
          <p:cNvSpPr txBox="1"/>
          <p:nvPr/>
        </p:nvSpPr>
        <p:spPr>
          <a:xfrm>
            <a:off x="226550" y="78500"/>
            <a:ext cx="998100" cy="321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600">
                <a:latin typeface="Raleway"/>
                <a:ea typeface="Raleway"/>
                <a:cs typeface="Raleway"/>
                <a:sym typeface="Raleway"/>
              </a:rPr>
              <a:t>Confidential</a:t>
            </a:r>
            <a:endParaRPr sz="600" b="1">
              <a:latin typeface="Raleway"/>
              <a:ea typeface="Raleway"/>
              <a:cs typeface="Raleway"/>
              <a:sym typeface="Raleway"/>
            </a:endParaRPr>
          </a:p>
        </p:txBody>
      </p:sp>
      <p:sp>
        <p:nvSpPr>
          <p:cNvPr id="20" name="Google Shape;20;p2"/>
          <p:cNvSpPr txBox="1"/>
          <p:nvPr/>
        </p:nvSpPr>
        <p:spPr>
          <a:xfrm>
            <a:off x="8213935" y="78500"/>
            <a:ext cx="705900" cy="321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600">
                <a:latin typeface="Raleway"/>
                <a:ea typeface="Raleway"/>
                <a:cs typeface="Raleway"/>
                <a:sym typeface="Raleway"/>
              </a:rPr>
              <a:t>Version 1.0</a:t>
            </a:r>
            <a:endParaRPr sz="600" b="1">
              <a:latin typeface="Raleway"/>
              <a:ea typeface="Raleway"/>
              <a:cs typeface="Raleway"/>
              <a:sym typeface="Raleway"/>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EASI Textpag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385" y="141828"/>
            <a:ext cx="3836710" cy="4480920"/>
          </a:xfrm>
          <a:prstGeom prst="rect">
            <a:avLst/>
          </a:prstGeom>
        </p:spPr>
      </p:pic>
      <p:sp>
        <p:nvSpPr>
          <p:cNvPr id="4" name="Rectangle 3"/>
          <p:cNvSpPr/>
          <p:nvPr userDrawn="1"/>
        </p:nvSpPr>
        <p:spPr>
          <a:xfrm>
            <a:off x="160462" y="144658"/>
            <a:ext cx="3837600" cy="4480920"/>
          </a:xfrm>
          <a:prstGeom prst="rect">
            <a:avLst/>
          </a:prstGeom>
          <a:solidFill>
            <a:schemeClr val="tx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0" dirty="0"/>
          </a:p>
        </p:txBody>
      </p:sp>
      <p:sp>
        <p:nvSpPr>
          <p:cNvPr id="5" name="TextBox 4"/>
          <p:cNvSpPr txBox="1"/>
          <p:nvPr userDrawn="1"/>
        </p:nvSpPr>
        <p:spPr>
          <a:xfrm>
            <a:off x="330888" y="4062316"/>
            <a:ext cx="1904689" cy="590931"/>
          </a:xfrm>
          <a:prstGeom prst="rect">
            <a:avLst/>
          </a:prstGeom>
          <a:noFill/>
        </p:spPr>
        <p:txBody>
          <a:bodyPr wrap="none" rtlCol="0">
            <a:spAutoFit/>
          </a:bodyPr>
          <a:lstStyle/>
          <a:p>
            <a:r>
              <a:rPr lang="en-US" sz="1080" b="1" dirty="0">
                <a:solidFill>
                  <a:schemeClr val="bg1"/>
                </a:solidFill>
                <a:latin typeface="Tw Cen MT"/>
                <a:cs typeface="Tw Cen MT"/>
              </a:rPr>
              <a:t>IDENTIFIERA</a:t>
            </a:r>
            <a:r>
              <a:rPr lang="en-US" sz="1080" b="1" baseline="0" dirty="0">
                <a:solidFill>
                  <a:schemeClr val="bg1"/>
                </a:solidFill>
                <a:latin typeface="Tw Cen MT"/>
                <a:cs typeface="Tw Cen MT"/>
              </a:rPr>
              <a:t> OMRÅDEN FÖR </a:t>
            </a:r>
            <a:br>
              <a:rPr lang="en-US" sz="1080" b="1" baseline="0" dirty="0">
                <a:solidFill>
                  <a:schemeClr val="bg1"/>
                </a:solidFill>
                <a:latin typeface="Tw Cen MT"/>
                <a:cs typeface="Tw Cen MT"/>
              </a:rPr>
            </a:br>
            <a:r>
              <a:rPr lang="en-US" sz="1080" b="1" baseline="0" dirty="0">
                <a:solidFill>
                  <a:schemeClr val="bg1"/>
                </a:solidFill>
                <a:latin typeface="Tw Cen MT"/>
                <a:cs typeface="Tw Cen MT"/>
              </a:rPr>
              <a:t>UTVECKLING OCH TRÄNING</a:t>
            </a:r>
          </a:p>
          <a:p>
            <a:endParaRPr lang="en-GB" sz="1080" b="1" dirty="0">
              <a:solidFill>
                <a:schemeClr val="bg1"/>
              </a:solidFill>
              <a:latin typeface="Tw Cen MT"/>
              <a:cs typeface="Tw Cen MT"/>
            </a:endParaRPr>
          </a:p>
        </p:txBody>
      </p:sp>
      <p:pic>
        <p:nvPicPr>
          <p:cNvPr id="6" name="Picture 5"/>
          <p:cNvPicPr>
            <a:picLocks noChangeAspect="1"/>
          </p:cNvPicPr>
          <p:nvPr userDrawn="1"/>
        </p:nvPicPr>
        <p:blipFill>
          <a:blip r:embed="rId3"/>
          <a:stretch>
            <a:fillRect/>
          </a:stretch>
        </p:blipFill>
        <p:spPr>
          <a:xfrm>
            <a:off x="420218" y="361206"/>
            <a:ext cx="1209675" cy="634365"/>
          </a:xfrm>
          <a:prstGeom prst="rect">
            <a:avLst/>
          </a:prstGeom>
        </p:spPr>
      </p:pic>
      <p:pic>
        <p:nvPicPr>
          <p:cNvPr id="7" name="Picture 6"/>
          <p:cNvPicPr>
            <a:picLocks noChangeAspect="1"/>
          </p:cNvPicPr>
          <p:nvPr userDrawn="1"/>
        </p:nvPicPr>
        <p:blipFill>
          <a:blip r:embed="rId4"/>
          <a:stretch>
            <a:fillRect/>
          </a:stretch>
        </p:blipFill>
        <p:spPr>
          <a:xfrm>
            <a:off x="2843809" y="3608665"/>
            <a:ext cx="923925" cy="788670"/>
          </a:xfrm>
          <a:prstGeom prst="rect">
            <a:avLst/>
          </a:prstGeom>
        </p:spPr>
      </p:pic>
      <p:sp>
        <p:nvSpPr>
          <p:cNvPr id="9" name="Text Placeholder 3"/>
          <p:cNvSpPr>
            <a:spLocks noGrp="1"/>
          </p:cNvSpPr>
          <p:nvPr>
            <p:ph type="body" sz="quarter" idx="14"/>
          </p:nvPr>
        </p:nvSpPr>
        <p:spPr>
          <a:xfrm>
            <a:off x="4283968" y="433113"/>
            <a:ext cx="4392488" cy="3953239"/>
          </a:xfrm>
          <a:prstGeom prst="rect">
            <a:avLst/>
          </a:prstGeom>
        </p:spPr>
        <p:txBody>
          <a:bodyPr vert="horz"/>
          <a:lstStyle>
            <a:lvl1pPr marL="0" indent="0">
              <a:buNone/>
              <a:defRPr sz="1440">
                <a:latin typeface="Franklin Gothic Book"/>
                <a:cs typeface="Franklin Gothic Book"/>
              </a:defRPr>
            </a:lvl1pPr>
            <a:lvl2pPr>
              <a:defRPr sz="1440">
                <a:latin typeface="Franklin Gothic Book"/>
                <a:cs typeface="Franklin Gothic Book"/>
              </a:defRPr>
            </a:lvl2pPr>
            <a:lvl3pPr>
              <a:defRPr sz="1440">
                <a:latin typeface="Franklin Gothic Book"/>
                <a:cs typeface="Franklin Gothic Book"/>
              </a:defRPr>
            </a:lvl3pPr>
            <a:lvl4pPr>
              <a:defRPr sz="1440">
                <a:latin typeface="Franklin Gothic Book"/>
                <a:cs typeface="Franklin Gothic Book"/>
              </a:defRPr>
            </a:lvl4pPr>
            <a:lvl5pPr>
              <a:defRPr sz="1440">
                <a:latin typeface="Franklin Gothic Book"/>
                <a:cs typeface="Franklin Gothic Book"/>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dirty="0"/>
          </a:p>
        </p:txBody>
      </p:sp>
      <p:pic>
        <p:nvPicPr>
          <p:cNvPr id="8" name="Bildobjekt 7">
            <a:extLst>
              <a:ext uri="{FF2B5EF4-FFF2-40B4-BE49-F238E27FC236}">
                <a16:creationId xmlns:a16="http://schemas.microsoft.com/office/drawing/2014/main" id="{49995FEF-B7DB-45C4-8774-893556814F93}"/>
              </a:ext>
            </a:extLst>
          </p:cNvPr>
          <p:cNvPicPr>
            <a:picLocks noChangeAspect="1"/>
          </p:cNvPicPr>
          <p:nvPr userDrawn="1"/>
        </p:nvPicPr>
        <p:blipFill>
          <a:blip r:embed="rId5"/>
          <a:stretch>
            <a:fillRect/>
          </a:stretch>
        </p:blipFill>
        <p:spPr>
          <a:xfrm>
            <a:off x="7722810" y="4655433"/>
            <a:ext cx="1209524" cy="352381"/>
          </a:xfrm>
          <a:prstGeom prst="rect">
            <a:avLst/>
          </a:prstGeom>
        </p:spPr>
      </p:pic>
    </p:spTree>
    <p:extLst>
      <p:ext uri="{BB962C8B-B14F-4D97-AF65-F5344CB8AC3E}">
        <p14:creationId xmlns:p14="http://schemas.microsoft.com/office/powerpoint/2010/main" val="2987479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OC">
  <p:cSld name="TOC">
    <p:bg>
      <p:bgPr>
        <a:solidFill>
          <a:schemeClr val="dk1"/>
        </a:solidFill>
        <a:effectLst/>
      </p:bgPr>
    </p:bg>
    <p:spTree>
      <p:nvGrpSpPr>
        <p:cNvPr id="1" name="Shape 156"/>
        <p:cNvGrpSpPr/>
        <p:nvPr/>
      </p:nvGrpSpPr>
      <p:grpSpPr>
        <a:xfrm>
          <a:off x="0" y="0"/>
          <a:ext cx="0" cy="0"/>
          <a:chOff x="0" y="0"/>
          <a:chExt cx="0" cy="0"/>
        </a:xfrm>
      </p:grpSpPr>
      <p:sp>
        <p:nvSpPr>
          <p:cNvPr id="157" name="Google Shape;157;p16"/>
          <p:cNvSpPr txBox="1">
            <a:spLocks noGrp="1"/>
          </p:cNvSpPr>
          <p:nvPr>
            <p:ph type="title"/>
          </p:nvPr>
        </p:nvSpPr>
        <p:spPr>
          <a:xfrm>
            <a:off x="1308150" y="1318650"/>
            <a:ext cx="7110000" cy="535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600"/>
              <a:buNone/>
              <a:defRPr sz="2600">
                <a:solidFill>
                  <a:srgbClr val="FFFFFF"/>
                </a:solidFill>
              </a:defRPr>
            </a:lvl1pPr>
            <a:lvl2pPr lvl="1" rtl="0">
              <a:spcBef>
                <a:spcPts val="0"/>
              </a:spcBef>
              <a:spcAft>
                <a:spcPts val="0"/>
              </a:spcAft>
              <a:buClr>
                <a:srgbClr val="FFFFFF"/>
              </a:buClr>
              <a:buSzPts val="2600"/>
              <a:buNone/>
              <a:defRPr sz="2600">
                <a:solidFill>
                  <a:srgbClr val="FFFFFF"/>
                </a:solidFill>
              </a:defRPr>
            </a:lvl2pPr>
            <a:lvl3pPr lvl="2" rtl="0">
              <a:spcBef>
                <a:spcPts val="0"/>
              </a:spcBef>
              <a:spcAft>
                <a:spcPts val="0"/>
              </a:spcAft>
              <a:buClr>
                <a:srgbClr val="FFFFFF"/>
              </a:buClr>
              <a:buSzPts val="2600"/>
              <a:buNone/>
              <a:defRPr sz="2600">
                <a:solidFill>
                  <a:srgbClr val="FFFFFF"/>
                </a:solidFill>
              </a:defRPr>
            </a:lvl3pPr>
            <a:lvl4pPr lvl="3" rtl="0">
              <a:spcBef>
                <a:spcPts val="0"/>
              </a:spcBef>
              <a:spcAft>
                <a:spcPts val="0"/>
              </a:spcAft>
              <a:buClr>
                <a:srgbClr val="FFFFFF"/>
              </a:buClr>
              <a:buSzPts val="2600"/>
              <a:buNone/>
              <a:defRPr sz="2600">
                <a:solidFill>
                  <a:srgbClr val="FFFFFF"/>
                </a:solidFill>
              </a:defRPr>
            </a:lvl4pPr>
            <a:lvl5pPr lvl="4" rtl="0">
              <a:spcBef>
                <a:spcPts val="0"/>
              </a:spcBef>
              <a:spcAft>
                <a:spcPts val="0"/>
              </a:spcAft>
              <a:buClr>
                <a:srgbClr val="FFFFFF"/>
              </a:buClr>
              <a:buSzPts val="2600"/>
              <a:buNone/>
              <a:defRPr sz="2600">
                <a:solidFill>
                  <a:srgbClr val="FFFFFF"/>
                </a:solidFill>
              </a:defRPr>
            </a:lvl5pPr>
            <a:lvl6pPr lvl="5" rtl="0">
              <a:spcBef>
                <a:spcPts val="0"/>
              </a:spcBef>
              <a:spcAft>
                <a:spcPts val="0"/>
              </a:spcAft>
              <a:buClr>
                <a:srgbClr val="FFFFFF"/>
              </a:buClr>
              <a:buSzPts val="2600"/>
              <a:buNone/>
              <a:defRPr sz="2600">
                <a:solidFill>
                  <a:srgbClr val="FFFFFF"/>
                </a:solidFill>
              </a:defRPr>
            </a:lvl6pPr>
            <a:lvl7pPr lvl="6" rtl="0">
              <a:spcBef>
                <a:spcPts val="0"/>
              </a:spcBef>
              <a:spcAft>
                <a:spcPts val="0"/>
              </a:spcAft>
              <a:buClr>
                <a:srgbClr val="FFFFFF"/>
              </a:buClr>
              <a:buSzPts val="2600"/>
              <a:buNone/>
              <a:defRPr sz="2600">
                <a:solidFill>
                  <a:srgbClr val="FFFFFF"/>
                </a:solidFill>
              </a:defRPr>
            </a:lvl7pPr>
            <a:lvl8pPr lvl="7" rtl="0">
              <a:spcBef>
                <a:spcPts val="0"/>
              </a:spcBef>
              <a:spcAft>
                <a:spcPts val="0"/>
              </a:spcAft>
              <a:buClr>
                <a:srgbClr val="FFFFFF"/>
              </a:buClr>
              <a:buSzPts val="2600"/>
              <a:buNone/>
              <a:defRPr sz="2600">
                <a:solidFill>
                  <a:srgbClr val="FFFFFF"/>
                </a:solidFill>
              </a:defRPr>
            </a:lvl8pPr>
            <a:lvl9pPr lvl="8" rtl="0">
              <a:spcBef>
                <a:spcPts val="0"/>
              </a:spcBef>
              <a:spcAft>
                <a:spcPts val="0"/>
              </a:spcAft>
              <a:buClr>
                <a:srgbClr val="FFFFFF"/>
              </a:buClr>
              <a:buSzPts val="2600"/>
              <a:buNone/>
              <a:defRPr sz="2600">
                <a:solidFill>
                  <a:srgbClr val="FFFFFF"/>
                </a:solidFill>
              </a:defRPr>
            </a:lvl9pPr>
          </a:lstStyle>
          <a:p>
            <a:endParaRPr/>
          </a:p>
        </p:txBody>
      </p:sp>
      <p:sp>
        <p:nvSpPr>
          <p:cNvPr id="159" name="Google Shape;159;p16"/>
          <p:cNvSpPr txBox="1"/>
          <p:nvPr/>
        </p:nvSpPr>
        <p:spPr>
          <a:xfrm>
            <a:off x="226550" y="78500"/>
            <a:ext cx="998100" cy="321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600" dirty="0" err="1">
                <a:solidFill>
                  <a:srgbClr val="FFFFFF"/>
                </a:solidFill>
                <a:latin typeface="Raleway"/>
                <a:ea typeface="Raleway"/>
                <a:cs typeface="Raleway"/>
                <a:sym typeface="Raleway"/>
              </a:rPr>
              <a:t>Konfidentiell</a:t>
            </a:r>
            <a:endParaRPr sz="600" b="1" dirty="0">
              <a:solidFill>
                <a:srgbClr val="FFFFFF"/>
              </a:solidFill>
              <a:latin typeface="Raleway"/>
              <a:ea typeface="Raleway"/>
              <a:cs typeface="Raleway"/>
              <a:sym typeface="Raleway"/>
            </a:endParaRPr>
          </a:p>
        </p:txBody>
      </p:sp>
      <p:sp>
        <p:nvSpPr>
          <p:cNvPr id="160" name="Google Shape;160;p16"/>
          <p:cNvSpPr txBox="1"/>
          <p:nvPr/>
        </p:nvSpPr>
        <p:spPr>
          <a:xfrm>
            <a:off x="1296767" y="78500"/>
            <a:ext cx="2100600" cy="321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 dirty="0">
              <a:solidFill>
                <a:srgbClr val="FFFFFF"/>
              </a:solidFill>
              <a:latin typeface="Raleway"/>
              <a:ea typeface="Raleway"/>
              <a:cs typeface="Raleway"/>
              <a:sym typeface="Raleway"/>
            </a:endParaRPr>
          </a:p>
        </p:txBody>
      </p:sp>
      <p:sp>
        <p:nvSpPr>
          <p:cNvPr id="161" name="Google Shape;161;p16"/>
          <p:cNvSpPr txBox="1"/>
          <p:nvPr/>
        </p:nvSpPr>
        <p:spPr>
          <a:xfrm>
            <a:off x="8213935" y="78500"/>
            <a:ext cx="705900" cy="321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600" dirty="0">
                <a:solidFill>
                  <a:srgbClr val="FFFFFF"/>
                </a:solidFill>
                <a:latin typeface="Raleway"/>
                <a:ea typeface="Raleway"/>
                <a:cs typeface="Raleway"/>
                <a:sym typeface="Raleway"/>
              </a:rPr>
              <a:t>Version 1.0</a:t>
            </a:r>
            <a:endParaRPr sz="600" b="1" dirty="0">
              <a:solidFill>
                <a:srgbClr val="FFFFFF"/>
              </a:solidFill>
              <a:latin typeface="Raleway"/>
              <a:ea typeface="Raleway"/>
              <a:cs typeface="Raleway"/>
              <a:sym typeface="Raleway"/>
            </a:endParaRPr>
          </a:p>
        </p:txBody>
      </p:sp>
    </p:spTree>
    <p:extLst>
      <p:ext uri="{BB962C8B-B14F-4D97-AF65-F5344CB8AC3E}">
        <p14:creationId xmlns:p14="http://schemas.microsoft.com/office/powerpoint/2010/main" val="9553247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_alt1">
  <p:cSld name="Section header_alt1">
    <p:bg>
      <p:bgPr>
        <a:solidFill>
          <a:srgbClr val="434343"/>
        </a:solidFill>
        <a:effectLst/>
      </p:bgPr>
    </p:bg>
    <p:spTree>
      <p:nvGrpSpPr>
        <p:cNvPr id="1" name="Shape 162"/>
        <p:cNvGrpSpPr/>
        <p:nvPr/>
      </p:nvGrpSpPr>
      <p:grpSpPr>
        <a:xfrm>
          <a:off x="0" y="0"/>
          <a:ext cx="0" cy="0"/>
          <a:chOff x="0" y="0"/>
          <a:chExt cx="0" cy="0"/>
        </a:xfrm>
      </p:grpSpPr>
      <p:grpSp>
        <p:nvGrpSpPr>
          <p:cNvPr id="163" name="Google Shape;163;p17"/>
          <p:cNvGrpSpPr/>
          <p:nvPr/>
        </p:nvGrpSpPr>
        <p:grpSpPr>
          <a:xfrm>
            <a:off x="830392" y="1191256"/>
            <a:ext cx="745763" cy="45826"/>
            <a:chOff x="4580561" y="2589004"/>
            <a:chExt cx="1064464" cy="25200"/>
          </a:xfrm>
        </p:grpSpPr>
        <p:sp>
          <p:nvSpPr>
            <p:cNvPr id="164" name="Google Shape;164;p17"/>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7"/>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 name="Google Shape;166;p17"/>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167" name="Google Shape;167;p1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168" name="Google Shape;168;p17">
            <a:hlinkClick r:id="rId2" action="ppaction://hlinksldjump"/>
          </p:cNvPr>
          <p:cNvSpPr/>
          <p:nvPr/>
        </p:nvSpPr>
        <p:spPr>
          <a:xfrm>
            <a:off x="8280450" y="0"/>
            <a:ext cx="863400" cy="454200"/>
          </a:xfrm>
          <a:prstGeom prst="rect">
            <a:avLst/>
          </a:pr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9" name="Google Shape;169;p17">
            <a:hlinkClick r:id="rId2" action="ppaction://hlinksldjump"/>
          </p:cNvPr>
          <p:cNvCxnSpPr/>
          <p:nvPr/>
        </p:nvCxnSpPr>
        <p:spPr>
          <a:xfrm>
            <a:off x="8598817" y="216350"/>
            <a:ext cx="216300" cy="0"/>
          </a:xfrm>
          <a:prstGeom prst="straightConnector1">
            <a:avLst/>
          </a:prstGeom>
          <a:noFill/>
          <a:ln w="9525" cap="flat" cmpd="sng">
            <a:solidFill>
              <a:schemeClr val="lt2"/>
            </a:solidFill>
            <a:prstDash val="solid"/>
            <a:round/>
            <a:headEnd type="none" w="med" len="med"/>
            <a:tailEnd type="none" w="med" len="med"/>
          </a:ln>
        </p:spPr>
      </p:cxnSp>
      <p:cxnSp>
        <p:nvCxnSpPr>
          <p:cNvPr id="170" name="Google Shape;170;p17">
            <a:hlinkClick r:id="rId2" action="ppaction://hlinksldjump"/>
          </p:cNvPr>
          <p:cNvCxnSpPr/>
          <p:nvPr/>
        </p:nvCxnSpPr>
        <p:spPr>
          <a:xfrm>
            <a:off x="8598817" y="250138"/>
            <a:ext cx="216300" cy="0"/>
          </a:xfrm>
          <a:prstGeom prst="straightConnector1">
            <a:avLst/>
          </a:prstGeom>
          <a:noFill/>
          <a:ln w="9525" cap="flat" cmpd="sng">
            <a:solidFill>
              <a:schemeClr val="lt2"/>
            </a:solidFill>
            <a:prstDash val="solid"/>
            <a:round/>
            <a:headEnd type="none" w="med" len="med"/>
            <a:tailEnd type="none" w="med" len="med"/>
          </a:ln>
        </p:spPr>
      </p:cxnSp>
      <p:cxnSp>
        <p:nvCxnSpPr>
          <p:cNvPr id="171" name="Google Shape;171;p17">
            <a:hlinkClick r:id="rId2" action="ppaction://hlinksldjump"/>
          </p:cNvPr>
          <p:cNvCxnSpPr/>
          <p:nvPr/>
        </p:nvCxnSpPr>
        <p:spPr>
          <a:xfrm>
            <a:off x="8598817" y="283925"/>
            <a:ext cx="216300" cy="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23552531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_alt2">
  <p:cSld name="Section Header_alt2">
    <p:spTree>
      <p:nvGrpSpPr>
        <p:cNvPr id="1" name="Shape 64"/>
        <p:cNvGrpSpPr/>
        <p:nvPr/>
      </p:nvGrpSpPr>
      <p:grpSpPr>
        <a:xfrm>
          <a:off x="0" y="0"/>
          <a:ext cx="0" cy="0"/>
          <a:chOff x="0" y="0"/>
          <a:chExt cx="0" cy="0"/>
        </a:xfrm>
      </p:grpSpPr>
      <p:pic>
        <p:nvPicPr>
          <p:cNvPr id="65" name="Google Shape;65;p7" descr="shutterstock_31891705.jpg"/>
          <p:cNvPicPr preferRelativeResize="0"/>
          <p:nvPr userDrawn="1"/>
        </p:nvPicPr>
        <p:blipFill rotWithShape="1">
          <a:blip r:embed="rId2">
            <a:alphaModFix/>
          </a:blip>
          <a:srcRect t="11971" b="11971"/>
          <a:stretch/>
        </p:blipFill>
        <p:spPr>
          <a:xfrm>
            <a:off x="0" y="487825"/>
            <a:ext cx="9143999" cy="4655673"/>
          </a:xfrm>
          <a:prstGeom prst="rect">
            <a:avLst/>
          </a:prstGeom>
          <a:noFill/>
          <a:ln>
            <a:noFill/>
          </a:ln>
        </p:spPr>
      </p:pic>
      <p:sp>
        <p:nvSpPr>
          <p:cNvPr id="66" name="Google Shape;66;p7"/>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GB"/>
              <a:t>‹#›</a:t>
            </a:fld>
            <a:endParaRPr/>
          </a:p>
        </p:txBody>
      </p:sp>
      <p:sp>
        <p:nvSpPr>
          <p:cNvPr id="68" name="Google Shape;68;p7">
            <a:hlinkClick r:id="rId3" action="ppaction://hlinksldjump"/>
          </p:cNvPr>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9" name="Google Shape;69;p7">
            <a:hlinkClick r:id="rId3" action="ppaction://hlinksldjump"/>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70" name="Google Shape;70;p7">
            <a:hlinkClick r:id="rId3" action="ppaction://hlinksldjump"/>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71" name="Google Shape;71;p7">
            <a:hlinkClick r:id="rId3" action="ppaction://hlinksldjump"/>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
        <p:nvSpPr>
          <p:cNvPr id="72" name="Google Shape;72;p7"/>
          <p:cNvSpPr txBox="1">
            <a:spLocks noGrp="1"/>
          </p:cNvSpPr>
          <p:nvPr>
            <p:ph type="title"/>
          </p:nvPr>
        </p:nvSpPr>
        <p:spPr>
          <a:xfrm>
            <a:off x="729450" y="2056375"/>
            <a:ext cx="5887500" cy="1518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pic>
        <p:nvPicPr>
          <p:cNvPr id="11" name="Bildobjekt 10">
            <a:extLst>
              <a:ext uri="{FF2B5EF4-FFF2-40B4-BE49-F238E27FC236}">
                <a16:creationId xmlns:a16="http://schemas.microsoft.com/office/drawing/2014/main" id="{7EDCB153-2199-4003-90A8-4C14BE440988}"/>
              </a:ext>
            </a:extLst>
          </p:cNvPr>
          <p:cNvPicPr>
            <a:picLocks noChangeAspect="1"/>
          </p:cNvPicPr>
          <p:nvPr userDrawn="1"/>
        </p:nvPicPr>
        <p:blipFill>
          <a:blip r:embed="rId4"/>
          <a:stretch>
            <a:fillRect/>
          </a:stretch>
        </p:blipFill>
        <p:spPr>
          <a:xfrm>
            <a:off x="7722810" y="4655433"/>
            <a:ext cx="1209524" cy="352381"/>
          </a:xfrm>
          <a:prstGeom prst="rect">
            <a:avLst/>
          </a:prstGeom>
        </p:spPr>
      </p:pic>
    </p:spTree>
    <p:extLst>
      <p:ext uri="{BB962C8B-B14F-4D97-AF65-F5344CB8AC3E}">
        <p14:creationId xmlns:p14="http://schemas.microsoft.com/office/powerpoint/2010/main" val="24652767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97"/>
        <p:cNvGrpSpPr/>
        <p:nvPr/>
      </p:nvGrpSpPr>
      <p:grpSpPr>
        <a:xfrm>
          <a:off x="0" y="0"/>
          <a:ext cx="0" cy="0"/>
          <a:chOff x="0" y="0"/>
          <a:chExt cx="0" cy="0"/>
        </a:xfrm>
      </p:grpSpPr>
      <p:sp>
        <p:nvSpPr>
          <p:cNvPr id="98" name="Google Shape;98;p10"/>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 name="Google Shape;99;p10"/>
          <p:cNvGrpSpPr/>
          <p:nvPr/>
        </p:nvGrpSpPr>
        <p:grpSpPr>
          <a:xfrm>
            <a:off x="830392" y="1191256"/>
            <a:ext cx="745763" cy="45826"/>
            <a:chOff x="4580561" y="2589004"/>
            <a:chExt cx="1064464" cy="25200"/>
          </a:xfrm>
        </p:grpSpPr>
        <p:sp>
          <p:nvSpPr>
            <p:cNvPr id="100" name="Google Shape;100;p10"/>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0"/>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 name="Google Shape;102;p10"/>
          <p:cNvSpPr txBox="1">
            <a:spLocks noGrp="1"/>
          </p:cNvSpPr>
          <p:nvPr>
            <p:ph type="title"/>
          </p:nvPr>
        </p:nvSpPr>
        <p:spPr>
          <a:xfrm>
            <a:off x="730000" y="1318650"/>
            <a:ext cx="3300900" cy="13815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103" name="Google Shape;103;p10"/>
          <p:cNvSpPr txBox="1">
            <a:spLocks noGrp="1"/>
          </p:cNvSpPr>
          <p:nvPr>
            <p:ph type="body" idx="1"/>
          </p:nvPr>
        </p:nvSpPr>
        <p:spPr>
          <a:xfrm>
            <a:off x="721225" y="2781725"/>
            <a:ext cx="3300900" cy="15975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04" name="Google Shape;104;p1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05" name="Google Shape;105;p10">
            <a:hlinkClick r:id="rId2" action="ppaction://hlinksldjump"/>
          </p:cNvPr>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6" name="Google Shape;106;p10">
            <a:hlinkClick r:id="rId2" action="ppaction://hlinksldjump"/>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07" name="Google Shape;107;p10">
            <a:hlinkClick r:id="rId2" action="ppaction://hlinksldjump"/>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08" name="Google Shape;108;p10">
            <a:hlinkClick r:id="rId2" action="ppaction://hlinksldjump"/>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extLst>
      <p:ext uri="{BB962C8B-B14F-4D97-AF65-F5344CB8AC3E}">
        <p14:creationId xmlns:p14="http://schemas.microsoft.com/office/powerpoint/2010/main" val="41133357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Frontp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57285" y="140863"/>
            <a:ext cx="8830800" cy="4484160"/>
          </a:xfrm>
          <a:prstGeom prst="rect">
            <a:avLst/>
          </a:prstGeom>
        </p:spPr>
        <p:txBody>
          <a:bodyPr vert="horz"/>
          <a:lstStyle/>
          <a:p>
            <a:r>
              <a:rPr lang="da-DK"/>
              <a:t>Klik på ikonet for at tilføje et billede</a:t>
            </a:r>
            <a:endParaRPr lang="en-US" dirty="0"/>
          </a:p>
        </p:txBody>
      </p:sp>
      <p:sp>
        <p:nvSpPr>
          <p:cNvPr id="12" name="Subtitle 2"/>
          <p:cNvSpPr>
            <a:spLocks noGrp="1"/>
          </p:cNvSpPr>
          <p:nvPr>
            <p:ph type="subTitle" idx="1"/>
          </p:nvPr>
        </p:nvSpPr>
        <p:spPr>
          <a:xfrm>
            <a:off x="1371600" y="2746465"/>
            <a:ext cx="6400800" cy="1577340"/>
          </a:xfrm>
          <a:prstGeom prst="rect">
            <a:avLst/>
          </a:prstGeom>
        </p:spPr>
        <p:txBody>
          <a:bodyPr/>
          <a:lstStyle>
            <a:lvl1pPr marL="0" indent="0" algn="ctr">
              <a:buNone/>
              <a:defRPr sz="1440">
                <a:solidFill>
                  <a:srgbClr val="FFFFFF"/>
                </a:solidFill>
                <a:latin typeface="Franklin Gothic Book"/>
                <a:cs typeface="Franklin Gothic Book"/>
              </a:defRPr>
            </a:lvl1pPr>
            <a:lvl2pPr marL="411480" indent="0" algn="ctr">
              <a:buNone/>
              <a:defRPr>
                <a:solidFill>
                  <a:schemeClr val="tx1">
                    <a:tint val="75000"/>
                  </a:schemeClr>
                </a:solidFill>
              </a:defRPr>
            </a:lvl2pPr>
            <a:lvl3pPr marL="822960" indent="0" algn="ctr">
              <a:buNone/>
              <a:defRPr>
                <a:solidFill>
                  <a:schemeClr val="tx1">
                    <a:tint val="75000"/>
                  </a:schemeClr>
                </a:solidFill>
              </a:defRPr>
            </a:lvl3pPr>
            <a:lvl4pPr marL="1234440" indent="0" algn="ctr">
              <a:buNone/>
              <a:defRPr>
                <a:solidFill>
                  <a:schemeClr val="tx1">
                    <a:tint val="75000"/>
                  </a:schemeClr>
                </a:solidFill>
              </a:defRPr>
            </a:lvl4pPr>
            <a:lvl5pPr marL="1645920" indent="0" algn="ctr">
              <a:buNone/>
              <a:defRPr>
                <a:solidFill>
                  <a:schemeClr val="tx1">
                    <a:tint val="75000"/>
                  </a:schemeClr>
                </a:solidFill>
              </a:defRPr>
            </a:lvl5pPr>
            <a:lvl6pPr marL="2057400" indent="0" algn="ctr">
              <a:buNone/>
              <a:defRPr>
                <a:solidFill>
                  <a:schemeClr val="tx1">
                    <a:tint val="75000"/>
                  </a:schemeClr>
                </a:solidFill>
              </a:defRPr>
            </a:lvl6pPr>
            <a:lvl7pPr marL="2468880" indent="0" algn="ctr">
              <a:buNone/>
              <a:defRPr>
                <a:solidFill>
                  <a:schemeClr val="tx1">
                    <a:tint val="75000"/>
                  </a:schemeClr>
                </a:solidFill>
              </a:defRPr>
            </a:lvl7pPr>
            <a:lvl8pPr marL="2880360" indent="0" algn="ctr">
              <a:buNone/>
              <a:defRPr>
                <a:solidFill>
                  <a:schemeClr val="tx1">
                    <a:tint val="75000"/>
                  </a:schemeClr>
                </a:solidFill>
              </a:defRPr>
            </a:lvl8pPr>
            <a:lvl9pPr marL="3291840" indent="0" algn="ctr">
              <a:buNone/>
              <a:defRPr>
                <a:solidFill>
                  <a:schemeClr val="tx1">
                    <a:tint val="75000"/>
                  </a:schemeClr>
                </a:solidFill>
              </a:defRPr>
            </a:lvl9pPr>
          </a:lstStyle>
          <a:p>
            <a:r>
              <a:rPr lang="da-DK"/>
              <a:t>Klik for at redigere i master</a:t>
            </a:r>
            <a:endParaRPr lang="en-US" dirty="0"/>
          </a:p>
        </p:txBody>
      </p:sp>
      <p:sp>
        <p:nvSpPr>
          <p:cNvPr id="6" name="Text Placeholder 13"/>
          <p:cNvSpPr>
            <a:spLocks noGrp="1"/>
          </p:cNvSpPr>
          <p:nvPr>
            <p:ph type="body" sz="quarter" idx="13"/>
          </p:nvPr>
        </p:nvSpPr>
        <p:spPr>
          <a:xfrm>
            <a:off x="4385651" y="2070026"/>
            <a:ext cx="360000" cy="16200"/>
          </a:xfrm>
          <a:prstGeom prst="rect">
            <a:avLst/>
          </a:prstGeom>
          <a:ln w="21590">
            <a:solidFill>
              <a:schemeClr val="accent2"/>
            </a:solidFill>
            <a:miter lim="800000"/>
          </a:ln>
        </p:spPr>
        <p:txBody>
          <a:bodyPr vert="horz" lIns="0" tIns="0" rIns="0" bIns="0"/>
          <a:lstStyle>
            <a:lvl1pPr marL="0" indent="0">
              <a:spcBef>
                <a:spcPts val="0"/>
              </a:spcBef>
              <a:spcAft>
                <a:spcPts val="0"/>
              </a:spcAft>
              <a:buNone/>
              <a:defRPr sz="720" kern="100">
                <a:solidFill>
                  <a:schemeClr val="bg1">
                    <a:alpha val="0"/>
                  </a:schemeClr>
                </a:solidFill>
              </a:defRPr>
            </a:lvl1pPr>
            <a:lvl2pPr>
              <a:defRPr>
                <a:solidFill>
                  <a:schemeClr val="bg1">
                    <a:alpha val="0"/>
                  </a:schemeClr>
                </a:solidFill>
              </a:defRPr>
            </a:lvl2pPr>
            <a:lvl3pPr>
              <a:defRPr>
                <a:solidFill>
                  <a:schemeClr val="bg1">
                    <a:alpha val="0"/>
                  </a:schemeClr>
                </a:solidFill>
              </a:defRPr>
            </a:lvl3pPr>
            <a:lvl4pPr>
              <a:defRPr>
                <a:solidFill>
                  <a:schemeClr val="bg1">
                    <a:alpha val="0"/>
                  </a:schemeClr>
                </a:solidFill>
              </a:defRPr>
            </a:lvl4pPr>
            <a:lvl5pPr>
              <a:defRPr>
                <a:solidFill>
                  <a:schemeClr val="bg1">
                    <a:alpha val="0"/>
                  </a:schemeClr>
                </a:solidFill>
              </a:defRPr>
            </a:lvl5pPr>
          </a:lstStyle>
          <a:p>
            <a:pPr lvl="0"/>
            <a:r>
              <a:rPr lang="da-DK"/>
              <a:t>Klik for at redigere i master</a:t>
            </a:r>
          </a:p>
        </p:txBody>
      </p:sp>
      <p:sp>
        <p:nvSpPr>
          <p:cNvPr id="5" name="Text Placeholder 4"/>
          <p:cNvSpPr>
            <a:spLocks noGrp="1"/>
          </p:cNvSpPr>
          <p:nvPr>
            <p:ph type="body" sz="quarter" idx="14" hasCustomPrompt="1"/>
          </p:nvPr>
        </p:nvSpPr>
        <p:spPr>
          <a:xfrm>
            <a:off x="2124075" y="1599642"/>
            <a:ext cx="4895850" cy="712947"/>
          </a:xfrm>
          <a:prstGeom prst="rect">
            <a:avLst/>
          </a:prstGeom>
        </p:spPr>
        <p:txBody>
          <a:bodyPr vert="horz"/>
          <a:lstStyle>
            <a:lvl1pPr marL="0" indent="0" algn="ctr">
              <a:buNone/>
              <a:defRPr sz="1980" b="1" cap="all">
                <a:solidFill>
                  <a:schemeClr val="bg1"/>
                </a:solidFill>
                <a:latin typeface="Tw Cen MT"/>
                <a:cs typeface="Tw Cen MT"/>
              </a:defRPr>
            </a:lvl1pPr>
          </a:lstStyle>
          <a:p>
            <a:pPr lvl="0"/>
            <a:r>
              <a:rPr lang="da-DK" dirty="0"/>
              <a:t>CLICK TO EDIT MASTER TEXT STYLES</a:t>
            </a:r>
          </a:p>
        </p:txBody>
      </p:sp>
    </p:spTree>
    <p:extLst>
      <p:ext uri="{BB962C8B-B14F-4D97-AF65-F5344CB8AC3E}">
        <p14:creationId xmlns:p14="http://schemas.microsoft.com/office/powerpoint/2010/main" val="24896618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extpage 2lines">
    <p:spTree>
      <p:nvGrpSpPr>
        <p:cNvPr id="1" name=""/>
        <p:cNvGrpSpPr/>
        <p:nvPr/>
      </p:nvGrpSpPr>
      <p:grpSpPr>
        <a:xfrm>
          <a:off x="0" y="0"/>
          <a:ext cx="0" cy="0"/>
          <a:chOff x="0" y="0"/>
          <a:chExt cx="0" cy="0"/>
        </a:xfrm>
      </p:grpSpPr>
      <p:sp>
        <p:nvSpPr>
          <p:cNvPr id="11" name="Text Placeholder 10"/>
          <p:cNvSpPr>
            <a:spLocks noGrp="1"/>
          </p:cNvSpPr>
          <p:nvPr>
            <p:ph type="body" sz="quarter" idx="11"/>
          </p:nvPr>
        </p:nvSpPr>
        <p:spPr>
          <a:xfrm>
            <a:off x="107505" y="0"/>
            <a:ext cx="3967066" cy="895690"/>
          </a:xfrm>
          <a:prstGeom prst="rect">
            <a:avLst/>
          </a:prstGeom>
          <a:solidFill>
            <a:srgbClr val="EDEDED"/>
          </a:solidFill>
        </p:spPr>
        <p:txBody>
          <a:bodyPr vert="horz" wrap="none" lIns="180000" tIns="180000" rIns="180000" bIns="360000">
            <a:spAutoFit/>
          </a:bodyPr>
          <a:lstStyle>
            <a:lvl1pPr marL="0" indent="0">
              <a:buNone/>
              <a:defRPr sz="1980" b="1" cap="all">
                <a:solidFill>
                  <a:srgbClr val="3D4955"/>
                </a:solidFill>
                <a:latin typeface="Tw Cen MT"/>
                <a:cs typeface="Tw Cen MT"/>
              </a:defRPr>
            </a:lvl1pPr>
          </a:lstStyle>
          <a:p>
            <a:pPr lvl="0"/>
            <a:r>
              <a:rPr lang="da-DK"/>
              <a:t>Klik for at redigere i master</a:t>
            </a:r>
          </a:p>
        </p:txBody>
      </p:sp>
      <p:sp>
        <p:nvSpPr>
          <p:cNvPr id="5" name="Text Placeholder 13"/>
          <p:cNvSpPr>
            <a:spLocks noGrp="1"/>
          </p:cNvSpPr>
          <p:nvPr>
            <p:ph type="body" sz="quarter" idx="13"/>
          </p:nvPr>
        </p:nvSpPr>
        <p:spPr>
          <a:xfrm>
            <a:off x="311658" y="848488"/>
            <a:ext cx="360000" cy="16200"/>
          </a:xfrm>
          <a:prstGeom prst="rect">
            <a:avLst/>
          </a:prstGeom>
          <a:ln w="21590">
            <a:solidFill>
              <a:schemeClr val="accent2"/>
            </a:solidFill>
            <a:miter lim="800000"/>
          </a:ln>
        </p:spPr>
        <p:txBody>
          <a:bodyPr vert="horz" lIns="0" tIns="0" rIns="0" bIns="0"/>
          <a:lstStyle>
            <a:lvl1pPr marL="0" indent="0">
              <a:spcBef>
                <a:spcPts val="0"/>
              </a:spcBef>
              <a:spcAft>
                <a:spcPts val="0"/>
              </a:spcAft>
              <a:buNone/>
              <a:defRPr sz="720" kern="100">
                <a:solidFill>
                  <a:schemeClr val="bg1">
                    <a:alpha val="0"/>
                  </a:schemeClr>
                </a:solidFill>
              </a:defRPr>
            </a:lvl1pPr>
            <a:lvl2pPr>
              <a:defRPr>
                <a:solidFill>
                  <a:schemeClr val="bg1">
                    <a:alpha val="0"/>
                  </a:schemeClr>
                </a:solidFill>
              </a:defRPr>
            </a:lvl2pPr>
            <a:lvl3pPr>
              <a:defRPr>
                <a:solidFill>
                  <a:schemeClr val="bg1">
                    <a:alpha val="0"/>
                  </a:schemeClr>
                </a:solidFill>
              </a:defRPr>
            </a:lvl3pPr>
            <a:lvl4pPr>
              <a:defRPr>
                <a:solidFill>
                  <a:schemeClr val="bg1">
                    <a:alpha val="0"/>
                  </a:schemeClr>
                </a:solidFill>
              </a:defRPr>
            </a:lvl4pPr>
            <a:lvl5pPr>
              <a:defRPr>
                <a:solidFill>
                  <a:schemeClr val="bg1">
                    <a:alpha val="0"/>
                  </a:schemeClr>
                </a:solidFill>
              </a:defRPr>
            </a:lvl5pPr>
          </a:lstStyle>
          <a:p>
            <a:pPr lvl="0"/>
            <a:r>
              <a:rPr lang="da-DK"/>
              <a:t>Klik for at redigere i master</a:t>
            </a:r>
          </a:p>
        </p:txBody>
      </p:sp>
      <p:sp>
        <p:nvSpPr>
          <p:cNvPr id="6" name="Text Placeholder 3"/>
          <p:cNvSpPr>
            <a:spLocks noGrp="1"/>
          </p:cNvSpPr>
          <p:nvPr>
            <p:ph type="body" sz="quarter" idx="14"/>
          </p:nvPr>
        </p:nvSpPr>
        <p:spPr>
          <a:xfrm>
            <a:off x="395536" y="1275605"/>
            <a:ext cx="8280920" cy="3110657"/>
          </a:xfrm>
          <a:prstGeom prst="rect">
            <a:avLst/>
          </a:prstGeom>
        </p:spPr>
        <p:txBody>
          <a:bodyPr vert="horz"/>
          <a:lstStyle>
            <a:lvl1pPr marL="0" indent="0">
              <a:buNone/>
              <a:defRPr sz="1440">
                <a:latin typeface="Franklin Gothic Book"/>
                <a:cs typeface="Franklin Gothic Book"/>
              </a:defRPr>
            </a:lvl1pPr>
            <a:lvl2pPr>
              <a:defRPr sz="1440">
                <a:latin typeface="Franklin Gothic Book"/>
                <a:cs typeface="Franklin Gothic Book"/>
              </a:defRPr>
            </a:lvl2pPr>
            <a:lvl3pPr>
              <a:defRPr sz="1440">
                <a:latin typeface="Franklin Gothic Book"/>
                <a:cs typeface="Franklin Gothic Book"/>
              </a:defRPr>
            </a:lvl3pPr>
            <a:lvl4pPr>
              <a:defRPr sz="1440">
                <a:latin typeface="Franklin Gothic Book"/>
                <a:cs typeface="Franklin Gothic Book"/>
              </a:defRPr>
            </a:lvl4pPr>
            <a:lvl5pPr>
              <a:defRPr sz="1440">
                <a:latin typeface="Franklin Gothic Book"/>
                <a:cs typeface="Franklin Gothic Book"/>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dirty="0"/>
          </a:p>
        </p:txBody>
      </p:sp>
    </p:spTree>
    <p:extLst>
      <p:ext uri="{BB962C8B-B14F-4D97-AF65-F5344CB8AC3E}">
        <p14:creationId xmlns:p14="http://schemas.microsoft.com/office/powerpoint/2010/main" val="720040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34"/>
        <p:cNvGrpSpPr/>
        <p:nvPr/>
      </p:nvGrpSpPr>
      <p:grpSpPr>
        <a:xfrm>
          <a:off x="0" y="0"/>
          <a:ext cx="0" cy="0"/>
          <a:chOff x="0" y="0"/>
          <a:chExt cx="0" cy="0"/>
        </a:xfrm>
      </p:grpSpPr>
      <p:grpSp>
        <p:nvGrpSpPr>
          <p:cNvPr id="35" name="Google Shape;35;p4"/>
          <p:cNvGrpSpPr/>
          <p:nvPr/>
        </p:nvGrpSpPr>
        <p:grpSpPr>
          <a:xfrm>
            <a:off x="830392" y="1191256"/>
            <a:ext cx="745763" cy="45826"/>
            <a:chOff x="4580561" y="2589004"/>
            <a:chExt cx="1064464" cy="25200"/>
          </a:xfrm>
        </p:grpSpPr>
        <p:sp>
          <p:nvSpPr>
            <p:cNvPr id="36" name="Google Shape;36;p4"/>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4"/>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 name="Google Shape;38;p4"/>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39" name="Google Shape;39;p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40" name="Google Shape;40;p4">
            <a:hlinkClick r:id="rId2" action="ppaction://hlinksldjump"/>
          </p:cNvPr>
          <p:cNvSpPr/>
          <p:nvPr/>
        </p:nvSpPr>
        <p:spPr>
          <a:xfrm>
            <a:off x="8280450" y="0"/>
            <a:ext cx="863400" cy="454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 name="Google Shape;41;p4">
            <a:hlinkClick r:id="rId2" action="ppaction://hlinksldjump"/>
          </p:cNvPr>
          <p:cNvCxnSpPr/>
          <p:nvPr/>
        </p:nvCxnSpPr>
        <p:spPr>
          <a:xfrm>
            <a:off x="8598817" y="216350"/>
            <a:ext cx="216300" cy="0"/>
          </a:xfrm>
          <a:prstGeom prst="straightConnector1">
            <a:avLst/>
          </a:prstGeom>
          <a:noFill/>
          <a:ln w="9525" cap="flat" cmpd="sng">
            <a:solidFill>
              <a:schemeClr val="lt2"/>
            </a:solidFill>
            <a:prstDash val="solid"/>
            <a:round/>
            <a:headEnd type="none" w="med" len="med"/>
            <a:tailEnd type="none" w="med" len="med"/>
          </a:ln>
        </p:spPr>
      </p:cxnSp>
      <p:cxnSp>
        <p:nvCxnSpPr>
          <p:cNvPr id="42" name="Google Shape;42;p4">
            <a:hlinkClick r:id="rId2" action="ppaction://hlinksldjump"/>
          </p:cNvPr>
          <p:cNvCxnSpPr/>
          <p:nvPr/>
        </p:nvCxnSpPr>
        <p:spPr>
          <a:xfrm>
            <a:off x="8598817" y="250138"/>
            <a:ext cx="216300" cy="0"/>
          </a:xfrm>
          <a:prstGeom prst="straightConnector1">
            <a:avLst/>
          </a:prstGeom>
          <a:noFill/>
          <a:ln w="9525" cap="flat" cmpd="sng">
            <a:solidFill>
              <a:schemeClr val="lt2"/>
            </a:solidFill>
            <a:prstDash val="solid"/>
            <a:round/>
            <a:headEnd type="none" w="med" len="med"/>
            <a:tailEnd type="none" w="med" len="med"/>
          </a:ln>
        </p:spPr>
      </p:cxnSp>
      <p:cxnSp>
        <p:nvCxnSpPr>
          <p:cNvPr id="43" name="Google Shape;43;p4">
            <a:hlinkClick r:id="rId2" action="ppaction://hlinksldjump"/>
          </p:cNvPr>
          <p:cNvCxnSpPr/>
          <p:nvPr/>
        </p:nvCxnSpPr>
        <p:spPr>
          <a:xfrm>
            <a:off x="8598817" y="283925"/>
            <a:ext cx="216300" cy="0"/>
          </a:xfrm>
          <a:prstGeom prst="straightConnector1">
            <a:avLst/>
          </a:prstGeom>
          <a:noFill/>
          <a:ln w="9525" cap="flat" cmpd="sng">
            <a:solidFill>
              <a:schemeClr val="lt2"/>
            </a:solidFill>
            <a:prstDash val="solid"/>
            <a:round/>
            <a:headEnd type="none" w="med" len="med"/>
            <a:tailEnd type="none" w="med" len="med"/>
          </a:ln>
        </p:spPr>
      </p:cxnSp>
      <p:pic>
        <p:nvPicPr>
          <p:cNvPr id="11" name="Bildobjekt 10">
            <a:extLst>
              <a:ext uri="{FF2B5EF4-FFF2-40B4-BE49-F238E27FC236}">
                <a16:creationId xmlns:a16="http://schemas.microsoft.com/office/drawing/2014/main" id="{9F0C78AF-3F42-4142-8FD3-DACF3922BF43}"/>
              </a:ext>
            </a:extLst>
          </p:cNvPr>
          <p:cNvPicPr>
            <a:picLocks noChangeAspect="1"/>
          </p:cNvPicPr>
          <p:nvPr userDrawn="1"/>
        </p:nvPicPr>
        <p:blipFill>
          <a:blip r:embed="rId3"/>
          <a:stretch>
            <a:fillRect/>
          </a:stretch>
        </p:blipFill>
        <p:spPr>
          <a:xfrm>
            <a:off x="7881741" y="4726190"/>
            <a:ext cx="1209524" cy="352381"/>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4"/>
        <p:cNvGrpSpPr/>
        <p:nvPr/>
      </p:nvGrpSpPr>
      <p:grpSpPr>
        <a:xfrm>
          <a:off x="0" y="0"/>
          <a:ext cx="0" cy="0"/>
          <a:chOff x="0" y="0"/>
          <a:chExt cx="0" cy="0"/>
        </a:xfrm>
      </p:grpSpPr>
      <p:sp>
        <p:nvSpPr>
          <p:cNvPr id="45" name="Google Shape;45;p5"/>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 name="Google Shape;46;p5"/>
          <p:cNvGrpSpPr/>
          <p:nvPr/>
        </p:nvGrpSpPr>
        <p:grpSpPr>
          <a:xfrm>
            <a:off x="830392" y="1191256"/>
            <a:ext cx="745763" cy="45826"/>
            <a:chOff x="4580561" y="2589004"/>
            <a:chExt cx="1064464" cy="25200"/>
          </a:xfrm>
        </p:grpSpPr>
        <p:sp>
          <p:nvSpPr>
            <p:cNvPr id="47" name="Google Shape;47;p5"/>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5"/>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Google Shape;49;p5"/>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50" name="Google Shape;50;p5"/>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51" name="Google Shape;51;p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52" name="Google Shape;52;p5">
            <a:hlinkClick r:id="rId2" action="ppaction://hlinksldjump"/>
          </p:cNvPr>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3" name="Google Shape;53;p5">
            <a:hlinkClick r:id="rId2" action="ppaction://hlinksldjump"/>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54" name="Google Shape;54;p5">
            <a:hlinkClick r:id="rId2" action="ppaction://hlinksldjump"/>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55" name="Google Shape;55;p5">
            <a:hlinkClick r:id="rId2" action="ppaction://hlinksldjump"/>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pic>
        <p:nvPicPr>
          <p:cNvPr id="13" name="Bildobjekt 12">
            <a:extLst>
              <a:ext uri="{FF2B5EF4-FFF2-40B4-BE49-F238E27FC236}">
                <a16:creationId xmlns:a16="http://schemas.microsoft.com/office/drawing/2014/main" id="{2B3559F5-356A-478D-BA95-B6E57867C322}"/>
              </a:ext>
            </a:extLst>
          </p:cNvPr>
          <p:cNvPicPr>
            <a:picLocks noChangeAspect="1"/>
          </p:cNvPicPr>
          <p:nvPr userDrawn="1"/>
        </p:nvPicPr>
        <p:blipFill>
          <a:blip r:embed="rId3"/>
          <a:stretch>
            <a:fillRect/>
          </a:stretch>
        </p:blipFill>
        <p:spPr>
          <a:xfrm>
            <a:off x="7881741" y="4726190"/>
            <a:ext cx="1209524" cy="352381"/>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3"/>
        <p:cNvGrpSpPr/>
        <p:nvPr/>
      </p:nvGrpSpPr>
      <p:grpSpPr>
        <a:xfrm>
          <a:off x="0" y="0"/>
          <a:ext cx="0" cy="0"/>
          <a:chOff x="0" y="0"/>
          <a:chExt cx="0" cy="0"/>
        </a:xfrm>
      </p:grpSpPr>
      <p:sp>
        <p:nvSpPr>
          <p:cNvPr id="74" name="Google Shape;74;p8"/>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 name="Google Shape;75;p8"/>
          <p:cNvGrpSpPr/>
          <p:nvPr/>
        </p:nvGrpSpPr>
        <p:grpSpPr>
          <a:xfrm>
            <a:off x="830392" y="1191256"/>
            <a:ext cx="745763" cy="45826"/>
            <a:chOff x="4580561" y="2589004"/>
            <a:chExt cx="1064464" cy="25200"/>
          </a:xfrm>
        </p:grpSpPr>
        <p:sp>
          <p:nvSpPr>
            <p:cNvPr id="76" name="Google Shape;76;p8"/>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8"/>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 name="Google Shape;78;p8"/>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79" name="Google Shape;79;p8"/>
          <p:cNvSpPr txBox="1">
            <a:spLocks noGrp="1"/>
          </p:cNvSpPr>
          <p:nvPr>
            <p:ph type="body" idx="1"/>
          </p:nvPr>
        </p:nvSpPr>
        <p:spPr>
          <a:xfrm>
            <a:off x="729325" y="2078875"/>
            <a:ext cx="3774300" cy="22611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80" name="Google Shape;80;p8"/>
          <p:cNvSpPr txBox="1">
            <a:spLocks noGrp="1"/>
          </p:cNvSpPr>
          <p:nvPr>
            <p:ph type="body" idx="2"/>
          </p:nvPr>
        </p:nvSpPr>
        <p:spPr>
          <a:xfrm>
            <a:off x="4643604" y="2078875"/>
            <a:ext cx="3774300" cy="22611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81" name="Google Shape;81;p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82" name="Google Shape;82;p8">
            <a:hlinkClick r:id="rId2" action="ppaction://hlinksldjump"/>
          </p:cNvPr>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3" name="Google Shape;83;p8">
            <a:hlinkClick r:id="rId2" action="ppaction://hlinksldjump"/>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84" name="Google Shape;84;p8">
            <a:hlinkClick r:id="rId2" action="ppaction://hlinksldjump"/>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85" name="Google Shape;85;p8">
            <a:hlinkClick r:id="rId2" action="ppaction://hlinksldjump"/>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pic>
        <p:nvPicPr>
          <p:cNvPr id="14" name="Bildobjekt 13">
            <a:extLst>
              <a:ext uri="{FF2B5EF4-FFF2-40B4-BE49-F238E27FC236}">
                <a16:creationId xmlns:a16="http://schemas.microsoft.com/office/drawing/2014/main" id="{FB4DE7AF-1000-4EC9-B684-8605F35BA160}"/>
              </a:ext>
            </a:extLst>
          </p:cNvPr>
          <p:cNvPicPr>
            <a:picLocks noChangeAspect="1"/>
          </p:cNvPicPr>
          <p:nvPr userDrawn="1"/>
        </p:nvPicPr>
        <p:blipFill>
          <a:blip r:embed="rId3"/>
          <a:stretch>
            <a:fillRect/>
          </a:stretch>
        </p:blipFill>
        <p:spPr>
          <a:xfrm>
            <a:off x="7881741" y="4726190"/>
            <a:ext cx="1209524" cy="352381"/>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109"/>
        <p:cNvGrpSpPr/>
        <p:nvPr/>
      </p:nvGrpSpPr>
      <p:grpSpPr>
        <a:xfrm>
          <a:off x="0" y="0"/>
          <a:ext cx="0" cy="0"/>
          <a:chOff x="0" y="0"/>
          <a:chExt cx="0" cy="0"/>
        </a:xfrm>
      </p:grpSpPr>
      <p:grpSp>
        <p:nvGrpSpPr>
          <p:cNvPr id="110" name="Google Shape;110;p11"/>
          <p:cNvGrpSpPr/>
          <p:nvPr/>
        </p:nvGrpSpPr>
        <p:grpSpPr>
          <a:xfrm>
            <a:off x="830392" y="4169130"/>
            <a:ext cx="745763" cy="45826"/>
            <a:chOff x="4580561" y="2589004"/>
            <a:chExt cx="1064464" cy="25200"/>
          </a:xfrm>
        </p:grpSpPr>
        <p:sp>
          <p:nvSpPr>
            <p:cNvPr id="111" name="Google Shape;111;p11"/>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1"/>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 name="Google Shape;113;p11"/>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114" name="Google Shape;114;p1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115" name="Google Shape;115;p11">
            <a:hlinkClick r:id="rId2" action="ppaction://hlinksldjump"/>
          </p:cNvPr>
          <p:cNvSpPr/>
          <p:nvPr/>
        </p:nvSpPr>
        <p:spPr>
          <a:xfrm>
            <a:off x="8280450" y="0"/>
            <a:ext cx="863400" cy="454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6" name="Google Shape;116;p11">
            <a:hlinkClick r:id="rId2" action="ppaction://hlinksldjump"/>
          </p:cNvPr>
          <p:cNvCxnSpPr/>
          <p:nvPr/>
        </p:nvCxnSpPr>
        <p:spPr>
          <a:xfrm>
            <a:off x="8598817" y="216350"/>
            <a:ext cx="216300" cy="0"/>
          </a:xfrm>
          <a:prstGeom prst="straightConnector1">
            <a:avLst/>
          </a:prstGeom>
          <a:noFill/>
          <a:ln w="9525" cap="flat" cmpd="sng">
            <a:solidFill>
              <a:schemeClr val="lt2"/>
            </a:solidFill>
            <a:prstDash val="solid"/>
            <a:round/>
            <a:headEnd type="none" w="med" len="med"/>
            <a:tailEnd type="none" w="med" len="med"/>
          </a:ln>
        </p:spPr>
      </p:cxnSp>
      <p:cxnSp>
        <p:nvCxnSpPr>
          <p:cNvPr id="117" name="Google Shape;117;p11">
            <a:hlinkClick r:id="rId2" action="ppaction://hlinksldjump"/>
          </p:cNvPr>
          <p:cNvCxnSpPr/>
          <p:nvPr/>
        </p:nvCxnSpPr>
        <p:spPr>
          <a:xfrm>
            <a:off x="8598817" y="250138"/>
            <a:ext cx="216300" cy="0"/>
          </a:xfrm>
          <a:prstGeom prst="straightConnector1">
            <a:avLst/>
          </a:prstGeom>
          <a:noFill/>
          <a:ln w="9525" cap="flat" cmpd="sng">
            <a:solidFill>
              <a:schemeClr val="lt2"/>
            </a:solidFill>
            <a:prstDash val="solid"/>
            <a:round/>
            <a:headEnd type="none" w="med" len="med"/>
            <a:tailEnd type="none" w="med" len="med"/>
          </a:ln>
        </p:spPr>
      </p:cxnSp>
      <p:cxnSp>
        <p:nvCxnSpPr>
          <p:cNvPr id="118" name="Google Shape;118;p11">
            <a:hlinkClick r:id="rId2" action="ppaction://hlinksldjump"/>
          </p:cNvPr>
          <p:cNvCxnSpPr/>
          <p:nvPr/>
        </p:nvCxnSpPr>
        <p:spPr>
          <a:xfrm>
            <a:off x="8598817" y="283925"/>
            <a:ext cx="216300" cy="0"/>
          </a:xfrm>
          <a:prstGeom prst="straightConnector1">
            <a:avLst/>
          </a:prstGeom>
          <a:noFill/>
          <a:ln w="9525" cap="flat" cmpd="sng">
            <a:solidFill>
              <a:schemeClr val="lt2"/>
            </a:solidFill>
            <a:prstDash val="solid"/>
            <a:round/>
            <a:headEnd type="none" w="med" len="med"/>
            <a:tailEnd type="none" w="med" len="med"/>
          </a:ln>
        </p:spPr>
      </p:cxnSp>
      <p:pic>
        <p:nvPicPr>
          <p:cNvPr id="11" name="Bildobjekt 10">
            <a:extLst>
              <a:ext uri="{FF2B5EF4-FFF2-40B4-BE49-F238E27FC236}">
                <a16:creationId xmlns:a16="http://schemas.microsoft.com/office/drawing/2014/main" id="{7439F507-0267-467A-9AD1-F3025D951359}"/>
              </a:ext>
            </a:extLst>
          </p:cNvPr>
          <p:cNvPicPr>
            <a:picLocks noChangeAspect="1"/>
          </p:cNvPicPr>
          <p:nvPr userDrawn="1"/>
        </p:nvPicPr>
        <p:blipFill>
          <a:blip r:embed="rId3"/>
          <a:stretch>
            <a:fillRect/>
          </a:stretch>
        </p:blipFill>
        <p:spPr>
          <a:xfrm>
            <a:off x="7881741" y="4726190"/>
            <a:ext cx="1209524" cy="352381"/>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9"/>
        <p:cNvGrpSpPr/>
        <p:nvPr/>
      </p:nvGrpSpPr>
      <p:grpSpPr>
        <a:xfrm>
          <a:off x="0" y="0"/>
          <a:ext cx="0" cy="0"/>
          <a:chOff x="0" y="0"/>
          <a:chExt cx="0" cy="0"/>
        </a:xfrm>
      </p:grpSpPr>
      <p:sp>
        <p:nvSpPr>
          <p:cNvPr id="120" name="Google Shape;120;p12"/>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 name="Google Shape;121;p12"/>
          <p:cNvGrpSpPr/>
          <p:nvPr/>
        </p:nvGrpSpPr>
        <p:grpSpPr>
          <a:xfrm>
            <a:off x="830392" y="1191256"/>
            <a:ext cx="745763" cy="45826"/>
            <a:chOff x="4580561" y="2589004"/>
            <a:chExt cx="1064464" cy="25200"/>
          </a:xfrm>
        </p:grpSpPr>
        <p:sp>
          <p:nvSpPr>
            <p:cNvPr id="122" name="Google Shape;122;p1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 name="Google Shape;124;p12"/>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125" name="Google Shape;125;p12"/>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26" name="Google Shape;126;p12"/>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27" name="Google Shape;127;p1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28" name="Google Shape;128;p12">
            <a:hlinkClick r:id="rId2" action="ppaction://hlinksldjump"/>
          </p:cNvPr>
          <p:cNvSpPr/>
          <p:nvPr/>
        </p:nvSpPr>
        <p:spPr>
          <a:xfrm>
            <a:off x="8280450" y="0"/>
            <a:ext cx="863400" cy="454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9" name="Google Shape;129;p12">
            <a:hlinkClick r:id="rId2" action="ppaction://hlinksldjump"/>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30" name="Google Shape;130;p12">
            <a:hlinkClick r:id="rId2" action="ppaction://hlinksldjump"/>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31" name="Google Shape;131;p12">
            <a:hlinkClick r:id="rId2" action="ppaction://hlinksldjump"/>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pic>
        <p:nvPicPr>
          <p:cNvPr id="14" name="Bildobjekt 13">
            <a:extLst>
              <a:ext uri="{FF2B5EF4-FFF2-40B4-BE49-F238E27FC236}">
                <a16:creationId xmlns:a16="http://schemas.microsoft.com/office/drawing/2014/main" id="{F95E84A3-FDFF-42F9-80AE-1CF544ACDDEA}"/>
              </a:ext>
            </a:extLst>
          </p:cNvPr>
          <p:cNvPicPr>
            <a:picLocks noChangeAspect="1"/>
          </p:cNvPicPr>
          <p:nvPr userDrawn="1"/>
        </p:nvPicPr>
        <p:blipFill>
          <a:blip r:embed="rId3"/>
          <a:stretch>
            <a:fillRect/>
          </a:stretch>
        </p:blipFill>
        <p:spPr>
          <a:xfrm>
            <a:off x="7881741" y="4726190"/>
            <a:ext cx="1209524" cy="352381"/>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2"/>
        <p:cNvGrpSpPr/>
        <p:nvPr/>
      </p:nvGrpSpPr>
      <p:grpSpPr>
        <a:xfrm>
          <a:off x="0" y="0"/>
          <a:ext cx="0" cy="0"/>
          <a:chOff x="0" y="0"/>
          <a:chExt cx="0" cy="0"/>
        </a:xfrm>
      </p:grpSpPr>
      <p:sp>
        <p:nvSpPr>
          <p:cNvPr id="133" name="Google Shape;133;p13"/>
          <p:cNvSpPr txBox="1">
            <a:spLocks noGrp="1"/>
          </p:cNvSpPr>
          <p:nvPr>
            <p:ph type="body" idx="1"/>
          </p:nvPr>
        </p:nvSpPr>
        <p:spPr>
          <a:xfrm>
            <a:off x="724950" y="4372551"/>
            <a:ext cx="7697400" cy="4605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300"/>
              <a:buNone/>
              <a:defRPr/>
            </a:lvl1pPr>
          </a:lstStyle>
          <a:p>
            <a:endParaRPr/>
          </a:p>
        </p:txBody>
      </p:sp>
      <p:sp>
        <p:nvSpPr>
          <p:cNvPr id="134" name="Google Shape;134;p1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35" name="Google Shape;135;p13">
            <a:hlinkClick r:id="rId2" action="ppaction://hlinksldjump"/>
          </p:cNvPr>
          <p:cNvSpPr/>
          <p:nvPr/>
        </p:nvSpPr>
        <p:spPr>
          <a:xfrm>
            <a:off x="8280450" y="0"/>
            <a:ext cx="863400" cy="454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6" name="Google Shape;136;p13">
            <a:hlinkClick r:id="rId2" action="ppaction://hlinksldjump"/>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37" name="Google Shape;137;p13">
            <a:hlinkClick r:id="rId2" action="ppaction://hlinksldjump"/>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38" name="Google Shape;138;p13">
            <a:hlinkClick r:id="rId2" action="ppaction://hlinksldjump"/>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pic>
        <p:nvPicPr>
          <p:cNvPr id="8" name="Bildobjekt 7">
            <a:extLst>
              <a:ext uri="{FF2B5EF4-FFF2-40B4-BE49-F238E27FC236}">
                <a16:creationId xmlns:a16="http://schemas.microsoft.com/office/drawing/2014/main" id="{CF10A23A-AC3D-4342-90A9-1E6AF62CE60E}"/>
              </a:ext>
            </a:extLst>
          </p:cNvPr>
          <p:cNvPicPr>
            <a:picLocks noChangeAspect="1"/>
          </p:cNvPicPr>
          <p:nvPr userDrawn="1"/>
        </p:nvPicPr>
        <p:blipFill>
          <a:blip r:embed="rId3"/>
          <a:stretch>
            <a:fillRect/>
          </a:stretch>
        </p:blipFill>
        <p:spPr>
          <a:xfrm>
            <a:off x="7881741" y="4726190"/>
            <a:ext cx="1209524" cy="352381"/>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139"/>
        <p:cNvGrpSpPr/>
        <p:nvPr/>
      </p:nvGrpSpPr>
      <p:grpSpPr>
        <a:xfrm>
          <a:off x="0" y="0"/>
          <a:ext cx="0" cy="0"/>
          <a:chOff x="0" y="0"/>
          <a:chExt cx="0" cy="0"/>
        </a:xfrm>
      </p:grpSpPr>
      <p:grpSp>
        <p:nvGrpSpPr>
          <p:cNvPr id="140" name="Google Shape;140;p14"/>
          <p:cNvGrpSpPr/>
          <p:nvPr/>
        </p:nvGrpSpPr>
        <p:grpSpPr>
          <a:xfrm>
            <a:off x="830392" y="4169130"/>
            <a:ext cx="745763" cy="45826"/>
            <a:chOff x="4580561" y="2589004"/>
            <a:chExt cx="1064464" cy="25200"/>
          </a:xfrm>
        </p:grpSpPr>
        <p:sp>
          <p:nvSpPr>
            <p:cNvPr id="141" name="Google Shape;141;p14"/>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4"/>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 name="Google Shape;143;p14"/>
          <p:cNvSpPr txBox="1">
            <a:spLocks noGrp="1"/>
          </p:cNvSpPr>
          <p:nvPr>
            <p:ph type="title" hasCustomPrompt="1"/>
          </p:nvPr>
        </p:nvSpPr>
        <p:spPr>
          <a:xfrm>
            <a:off x="729450" y="733950"/>
            <a:ext cx="7688400" cy="12447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144" name="Google Shape;144;p14"/>
          <p:cNvSpPr txBox="1">
            <a:spLocks noGrp="1"/>
          </p:cNvSpPr>
          <p:nvPr>
            <p:ph type="body" idx="1"/>
          </p:nvPr>
        </p:nvSpPr>
        <p:spPr>
          <a:xfrm>
            <a:off x="729450" y="2272888"/>
            <a:ext cx="7688400" cy="15804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Clr>
                <a:schemeClr val="lt1"/>
              </a:buClr>
              <a:buSzPts val="1300"/>
              <a:buChar char="●"/>
              <a:defRPr>
                <a:solidFill>
                  <a:schemeClr val="lt1"/>
                </a:solidFill>
              </a:defRPr>
            </a:lvl1pPr>
            <a:lvl2pPr marL="914400" lvl="1" indent="-298450">
              <a:spcBef>
                <a:spcPts val="1600"/>
              </a:spcBef>
              <a:spcAft>
                <a:spcPts val="0"/>
              </a:spcAft>
              <a:buClr>
                <a:schemeClr val="lt1"/>
              </a:buClr>
              <a:buSzPts val="1100"/>
              <a:buChar char="○"/>
              <a:defRPr>
                <a:solidFill>
                  <a:schemeClr val="lt1"/>
                </a:solidFill>
              </a:defRPr>
            </a:lvl2pPr>
            <a:lvl3pPr marL="1371600" lvl="2" indent="-298450">
              <a:spcBef>
                <a:spcPts val="1600"/>
              </a:spcBef>
              <a:spcAft>
                <a:spcPts val="0"/>
              </a:spcAft>
              <a:buClr>
                <a:schemeClr val="lt1"/>
              </a:buClr>
              <a:buSzPts val="1100"/>
              <a:buChar char="■"/>
              <a:defRPr>
                <a:solidFill>
                  <a:schemeClr val="lt1"/>
                </a:solidFill>
              </a:defRPr>
            </a:lvl3pPr>
            <a:lvl4pPr marL="1828800" lvl="3" indent="-298450">
              <a:spcBef>
                <a:spcPts val="1600"/>
              </a:spcBef>
              <a:spcAft>
                <a:spcPts val="0"/>
              </a:spcAft>
              <a:buClr>
                <a:schemeClr val="lt1"/>
              </a:buClr>
              <a:buSzPts val="1100"/>
              <a:buChar char="●"/>
              <a:defRPr>
                <a:solidFill>
                  <a:schemeClr val="lt1"/>
                </a:solidFill>
              </a:defRPr>
            </a:lvl4pPr>
            <a:lvl5pPr marL="2286000" lvl="4" indent="-298450">
              <a:spcBef>
                <a:spcPts val="1600"/>
              </a:spcBef>
              <a:spcAft>
                <a:spcPts val="0"/>
              </a:spcAft>
              <a:buClr>
                <a:schemeClr val="lt1"/>
              </a:buClr>
              <a:buSzPts val="1100"/>
              <a:buChar char="○"/>
              <a:defRPr>
                <a:solidFill>
                  <a:schemeClr val="lt1"/>
                </a:solidFill>
              </a:defRPr>
            </a:lvl5pPr>
            <a:lvl6pPr marL="2743200" lvl="5" indent="-298450">
              <a:spcBef>
                <a:spcPts val="1600"/>
              </a:spcBef>
              <a:spcAft>
                <a:spcPts val="0"/>
              </a:spcAft>
              <a:buClr>
                <a:schemeClr val="lt1"/>
              </a:buClr>
              <a:buSzPts val="1100"/>
              <a:buChar char="■"/>
              <a:defRPr>
                <a:solidFill>
                  <a:schemeClr val="lt1"/>
                </a:solidFill>
              </a:defRPr>
            </a:lvl6pPr>
            <a:lvl7pPr marL="3200400" lvl="6" indent="-298450">
              <a:spcBef>
                <a:spcPts val="1600"/>
              </a:spcBef>
              <a:spcAft>
                <a:spcPts val="0"/>
              </a:spcAft>
              <a:buClr>
                <a:schemeClr val="lt1"/>
              </a:buClr>
              <a:buSzPts val="1100"/>
              <a:buChar char="●"/>
              <a:defRPr>
                <a:solidFill>
                  <a:schemeClr val="lt1"/>
                </a:solidFill>
              </a:defRPr>
            </a:lvl7pPr>
            <a:lvl8pPr marL="3657600" lvl="7" indent="-298450">
              <a:spcBef>
                <a:spcPts val="1600"/>
              </a:spcBef>
              <a:spcAft>
                <a:spcPts val="0"/>
              </a:spcAft>
              <a:buClr>
                <a:schemeClr val="lt1"/>
              </a:buClr>
              <a:buSzPts val="1100"/>
              <a:buChar char="○"/>
              <a:defRPr>
                <a:solidFill>
                  <a:schemeClr val="lt1"/>
                </a:solidFill>
              </a:defRPr>
            </a:lvl8pPr>
            <a:lvl9pPr marL="4114800" lvl="8" indent="-298450">
              <a:spcBef>
                <a:spcPts val="1600"/>
              </a:spcBef>
              <a:spcAft>
                <a:spcPts val="1600"/>
              </a:spcAft>
              <a:buClr>
                <a:schemeClr val="lt1"/>
              </a:buClr>
              <a:buSzPts val="1100"/>
              <a:buChar char="■"/>
              <a:defRPr>
                <a:solidFill>
                  <a:schemeClr val="lt1"/>
                </a:solidFill>
              </a:defRPr>
            </a:lvl9pPr>
          </a:lstStyle>
          <a:p>
            <a:endParaRPr/>
          </a:p>
        </p:txBody>
      </p:sp>
      <p:sp>
        <p:nvSpPr>
          <p:cNvPr id="145" name="Google Shape;145;p1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146" name="Google Shape;146;p14">
            <a:hlinkClick r:id="rId2" action="ppaction://hlinksldjump"/>
          </p:cNvPr>
          <p:cNvSpPr/>
          <p:nvPr/>
        </p:nvSpPr>
        <p:spPr>
          <a:xfrm>
            <a:off x="8280450" y="0"/>
            <a:ext cx="863400" cy="454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7" name="Google Shape;147;p14">
            <a:hlinkClick r:id="rId2" action="ppaction://hlinksldjump"/>
          </p:cNvPr>
          <p:cNvCxnSpPr/>
          <p:nvPr/>
        </p:nvCxnSpPr>
        <p:spPr>
          <a:xfrm>
            <a:off x="8598817" y="216350"/>
            <a:ext cx="216300" cy="0"/>
          </a:xfrm>
          <a:prstGeom prst="straightConnector1">
            <a:avLst/>
          </a:prstGeom>
          <a:noFill/>
          <a:ln w="9525" cap="flat" cmpd="sng">
            <a:solidFill>
              <a:schemeClr val="lt2"/>
            </a:solidFill>
            <a:prstDash val="solid"/>
            <a:round/>
            <a:headEnd type="none" w="med" len="med"/>
            <a:tailEnd type="none" w="med" len="med"/>
          </a:ln>
        </p:spPr>
      </p:cxnSp>
      <p:cxnSp>
        <p:nvCxnSpPr>
          <p:cNvPr id="148" name="Google Shape;148;p14">
            <a:hlinkClick r:id="rId2" action="ppaction://hlinksldjump"/>
          </p:cNvPr>
          <p:cNvCxnSpPr/>
          <p:nvPr/>
        </p:nvCxnSpPr>
        <p:spPr>
          <a:xfrm>
            <a:off x="8598817" y="250138"/>
            <a:ext cx="216300" cy="0"/>
          </a:xfrm>
          <a:prstGeom prst="straightConnector1">
            <a:avLst/>
          </a:prstGeom>
          <a:noFill/>
          <a:ln w="9525" cap="flat" cmpd="sng">
            <a:solidFill>
              <a:schemeClr val="lt2"/>
            </a:solidFill>
            <a:prstDash val="solid"/>
            <a:round/>
            <a:headEnd type="none" w="med" len="med"/>
            <a:tailEnd type="none" w="med" len="med"/>
          </a:ln>
        </p:spPr>
      </p:cxnSp>
      <p:cxnSp>
        <p:nvCxnSpPr>
          <p:cNvPr id="149" name="Google Shape;149;p14">
            <a:hlinkClick r:id="rId2" action="ppaction://hlinksldjump"/>
          </p:cNvPr>
          <p:cNvCxnSpPr/>
          <p:nvPr/>
        </p:nvCxnSpPr>
        <p:spPr>
          <a:xfrm>
            <a:off x="8598817" y="283925"/>
            <a:ext cx="216300" cy="0"/>
          </a:xfrm>
          <a:prstGeom prst="straightConnector1">
            <a:avLst/>
          </a:prstGeom>
          <a:noFill/>
          <a:ln w="9525" cap="flat" cmpd="sng">
            <a:solidFill>
              <a:schemeClr val="lt2"/>
            </a:solidFill>
            <a:prstDash val="solid"/>
            <a:round/>
            <a:headEnd type="none" w="med" len="med"/>
            <a:tailEnd type="none" w="med" len="med"/>
          </a:ln>
        </p:spPr>
      </p:cxnSp>
      <p:pic>
        <p:nvPicPr>
          <p:cNvPr id="12" name="Bildobjekt 11">
            <a:extLst>
              <a:ext uri="{FF2B5EF4-FFF2-40B4-BE49-F238E27FC236}">
                <a16:creationId xmlns:a16="http://schemas.microsoft.com/office/drawing/2014/main" id="{8F01383C-2DD8-4CD8-B08C-251DB43A8BFD}"/>
              </a:ext>
            </a:extLst>
          </p:cNvPr>
          <p:cNvPicPr>
            <a:picLocks noChangeAspect="1"/>
          </p:cNvPicPr>
          <p:nvPr userDrawn="1"/>
        </p:nvPicPr>
        <p:blipFill>
          <a:blip r:embed="rId3"/>
          <a:stretch>
            <a:fillRect/>
          </a:stretch>
        </p:blipFill>
        <p:spPr>
          <a:xfrm>
            <a:off x="7881741" y="4726190"/>
            <a:ext cx="1209524" cy="352381"/>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0"/>
        <p:cNvGrpSpPr/>
        <p:nvPr/>
      </p:nvGrpSpPr>
      <p:grpSpPr>
        <a:xfrm>
          <a:off x="0" y="0"/>
          <a:ext cx="0" cy="0"/>
          <a:chOff x="0" y="0"/>
          <a:chExt cx="0" cy="0"/>
        </a:xfrm>
      </p:grpSpPr>
      <p:sp>
        <p:nvSpPr>
          <p:cNvPr id="151" name="Google Shape;151;p1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52" name="Google Shape;152;p15">
            <a:hlinkClick r:id="rId2" action="ppaction://hlinksldjump"/>
          </p:cNvPr>
          <p:cNvSpPr/>
          <p:nvPr/>
        </p:nvSpPr>
        <p:spPr>
          <a:xfrm>
            <a:off x="8280450" y="0"/>
            <a:ext cx="863400" cy="454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3" name="Google Shape;153;p15">
            <a:hlinkClick r:id="rId2" action="ppaction://hlinksldjump"/>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54" name="Google Shape;154;p15">
            <a:hlinkClick r:id="rId2" action="ppaction://hlinksldjump"/>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55" name="Google Shape;155;p15">
            <a:hlinkClick r:id="rId2" action="ppaction://hlinksldjump"/>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pic>
        <p:nvPicPr>
          <p:cNvPr id="7" name="Bildobjekt 6">
            <a:extLst>
              <a:ext uri="{FF2B5EF4-FFF2-40B4-BE49-F238E27FC236}">
                <a16:creationId xmlns:a16="http://schemas.microsoft.com/office/drawing/2014/main" id="{54E004CF-3CDE-440C-9D01-0E30A8FAEE1D}"/>
              </a:ext>
            </a:extLst>
          </p:cNvPr>
          <p:cNvPicPr>
            <a:picLocks noChangeAspect="1"/>
          </p:cNvPicPr>
          <p:nvPr userDrawn="1"/>
        </p:nvPicPr>
        <p:blipFill>
          <a:blip r:embed="rId3"/>
          <a:stretch>
            <a:fillRect/>
          </a:stretch>
        </p:blipFill>
        <p:spPr>
          <a:xfrm>
            <a:off x="7881741" y="4726190"/>
            <a:ext cx="1209524" cy="352381"/>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Raleway"/>
              <a:buNone/>
              <a:defRPr sz="2800" b="1">
                <a:latin typeface="Raleway"/>
                <a:ea typeface="Raleway"/>
                <a:cs typeface="Raleway"/>
                <a:sym typeface="Raleway"/>
              </a:defRPr>
            </a:lvl1pPr>
            <a:lvl2pPr lvl="1">
              <a:spcBef>
                <a:spcPts val="0"/>
              </a:spcBef>
              <a:spcAft>
                <a:spcPts val="0"/>
              </a:spcAft>
              <a:buSzPts val="2800"/>
              <a:buFont typeface="Raleway"/>
              <a:buNone/>
              <a:defRPr sz="2800" b="1">
                <a:latin typeface="Raleway"/>
                <a:ea typeface="Raleway"/>
                <a:cs typeface="Raleway"/>
                <a:sym typeface="Raleway"/>
              </a:defRPr>
            </a:lvl2pPr>
            <a:lvl3pPr lvl="2">
              <a:spcBef>
                <a:spcPts val="0"/>
              </a:spcBef>
              <a:spcAft>
                <a:spcPts val="0"/>
              </a:spcAft>
              <a:buSzPts val="2800"/>
              <a:buFont typeface="Raleway"/>
              <a:buNone/>
              <a:defRPr sz="2800" b="1">
                <a:latin typeface="Raleway"/>
                <a:ea typeface="Raleway"/>
                <a:cs typeface="Raleway"/>
                <a:sym typeface="Raleway"/>
              </a:defRPr>
            </a:lvl3pPr>
            <a:lvl4pPr lvl="3">
              <a:spcBef>
                <a:spcPts val="0"/>
              </a:spcBef>
              <a:spcAft>
                <a:spcPts val="0"/>
              </a:spcAft>
              <a:buSzPts val="2800"/>
              <a:buFont typeface="Raleway"/>
              <a:buNone/>
              <a:defRPr sz="2800" b="1">
                <a:latin typeface="Raleway"/>
                <a:ea typeface="Raleway"/>
                <a:cs typeface="Raleway"/>
                <a:sym typeface="Raleway"/>
              </a:defRPr>
            </a:lvl4pPr>
            <a:lvl5pPr lvl="4">
              <a:spcBef>
                <a:spcPts val="0"/>
              </a:spcBef>
              <a:spcAft>
                <a:spcPts val="0"/>
              </a:spcAft>
              <a:buSzPts val="2800"/>
              <a:buFont typeface="Raleway"/>
              <a:buNone/>
              <a:defRPr sz="2800" b="1">
                <a:latin typeface="Raleway"/>
                <a:ea typeface="Raleway"/>
                <a:cs typeface="Raleway"/>
                <a:sym typeface="Raleway"/>
              </a:defRPr>
            </a:lvl5pPr>
            <a:lvl6pPr lvl="5">
              <a:spcBef>
                <a:spcPts val="0"/>
              </a:spcBef>
              <a:spcAft>
                <a:spcPts val="0"/>
              </a:spcAft>
              <a:buSzPts val="2800"/>
              <a:buFont typeface="Raleway"/>
              <a:buNone/>
              <a:defRPr sz="2800" b="1">
                <a:latin typeface="Raleway"/>
                <a:ea typeface="Raleway"/>
                <a:cs typeface="Raleway"/>
                <a:sym typeface="Raleway"/>
              </a:defRPr>
            </a:lvl6pPr>
            <a:lvl7pPr lvl="6">
              <a:spcBef>
                <a:spcPts val="0"/>
              </a:spcBef>
              <a:spcAft>
                <a:spcPts val="0"/>
              </a:spcAft>
              <a:buSzPts val="2800"/>
              <a:buFont typeface="Raleway"/>
              <a:buNone/>
              <a:defRPr sz="2800" b="1">
                <a:latin typeface="Raleway"/>
                <a:ea typeface="Raleway"/>
                <a:cs typeface="Raleway"/>
                <a:sym typeface="Raleway"/>
              </a:defRPr>
            </a:lvl7pPr>
            <a:lvl8pPr lvl="7">
              <a:spcBef>
                <a:spcPts val="0"/>
              </a:spcBef>
              <a:spcAft>
                <a:spcPts val="0"/>
              </a:spcAft>
              <a:buSzPts val="2800"/>
              <a:buFont typeface="Raleway"/>
              <a:buNone/>
              <a:defRPr sz="2800" b="1">
                <a:latin typeface="Raleway"/>
                <a:ea typeface="Raleway"/>
                <a:cs typeface="Raleway"/>
                <a:sym typeface="Raleway"/>
              </a:defRPr>
            </a:lvl8pPr>
            <a:lvl9pPr lvl="8">
              <a:spcBef>
                <a:spcPts val="0"/>
              </a:spcBef>
              <a:spcAft>
                <a:spcPts val="0"/>
              </a:spcAft>
              <a:buSzPts val="2800"/>
              <a:buFont typeface="Raleway"/>
              <a:buNone/>
              <a:defRPr sz="2800" b="1">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GB"/>
              <a:t>‹#›</a:t>
            </a:fld>
            <a:endParaRPr/>
          </a:p>
        </p:txBody>
      </p:sp>
      <p:pic>
        <p:nvPicPr>
          <p:cNvPr id="5" name="Bildobjekt 4">
            <a:extLst>
              <a:ext uri="{FF2B5EF4-FFF2-40B4-BE49-F238E27FC236}">
                <a16:creationId xmlns:a16="http://schemas.microsoft.com/office/drawing/2014/main" id="{225EE6FE-7439-4892-8F44-1A7BFCBF01FF}"/>
              </a:ext>
            </a:extLst>
          </p:cNvPr>
          <p:cNvPicPr>
            <a:picLocks noChangeAspect="1"/>
          </p:cNvPicPr>
          <p:nvPr userDrawn="1"/>
        </p:nvPicPr>
        <p:blipFill>
          <a:blip r:embed="rId18"/>
          <a:stretch>
            <a:fillRect/>
          </a:stretch>
        </p:blipFill>
        <p:spPr>
          <a:xfrm>
            <a:off x="7881741" y="4726190"/>
            <a:ext cx="1209524" cy="352381"/>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4" r:id="rId4"/>
    <p:sldLayoutId id="2147483657" r:id="rId5"/>
    <p:sldLayoutId id="2147483658" r:id="rId6"/>
    <p:sldLayoutId id="2147483659" r:id="rId7"/>
    <p:sldLayoutId id="2147483660" r:id="rId8"/>
    <p:sldLayoutId id="2147483661" r:id="rId9"/>
    <p:sldLayoutId id="2147483670" r:id="rId10"/>
    <p:sldLayoutId id="2147483671" r:id="rId11"/>
    <p:sldLayoutId id="2147483672" r:id="rId12"/>
    <p:sldLayoutId id="2147483673" r:id="rId13"/>
    <p:sldLayoutId id="2147483674" r:id="rId14"/>
    <p:sldLayoutId id="2147483677" r:id="rId15"/>
    <p:sldLayoutId id="2147483678"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tags" Target="../tags/tag10.xml"/><Relationship Id="rId3" Type="http://schemas.openxmlformats.org/officeDocument/2006/relationships/tags" Target="../tags/tag5.xml"/><Relationship Id="rId7" Type="http://schemas.openxmlformats.org/officeDocument/2006/relationships/tags" Target="../tags/tag9.xml"/><Relationship Id="rId12" Type="http://schemas.openxmlformats.org/officeDocument/2006/relationships/notesSlide" Target="../notesSlides/notesSlide10.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slideLayout" Target="../slideLayouts/slideLayout7.xml"/><Relationship Id="rId5" Type="http://schemas.openxmlformats.org/officeDocument/2006/relationships/tags" Target="../tags/tag7.xml"/><Relationship Id="rId10" Type="http://schemas.openxmlformats.org/officeDocument/2006/relationships/tags" Target="../tags/tag12.xml"/><Relationship Id="rId4" Type="http://schemas.openxmlformats.org/officeDocument/2006/relationships/tags" Target="../tags/tag6.xml"/><Relationship Id="rId9" Type="http://schemas.openxmlformats.org/officeDocument/2006/relationships/tags" Target="../tags/tag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9.jpg"/><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8.xml"/><Relationship Id="rId1" Type="http://schemas.openxmlformats.org/officeDocument/2006/relationships/tags" Target="../tags/tag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18"/>
          <p:cNvSpPr txBox="1">
            <a:spLocks noGrp="1"/>
          </p:cNvSpPr>
          <p:nvPr>
            <p:ph type="ctrTitle"/>
          </p:nvPr>
        </p:nvSpPr>
        <p:spPr>
          <a:xfrm>
            <a:off x="729449" y="1322450"/>
            <a:ext cx="5842089" cy="166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4800" dirty="0">
                <a:solidFill>
                  <a:srgbClr val="000000"/>
                </a:solidFill>
              </a:rPr>
              <a:t>team X</a:t>
            </a:r>
            <a:endParaRPr dirty="0"/>
          </a:p>
        </p:txBody>
      </p:sp>
      <p:sp>
        <p:nvSpPr>
          <p:cNvPr id="177" name="Google Shape;177;p18"/>
          <p:cNvSpPr txBox="1">
            <a:spLocks noGrp="1"/>
          </p:cNvSpPr>
          <p:nvPr>
            <p:ph type="subTitle" idx="1"/>
          </p:nvPr>
        </p:nvSpPr>
        <p:spPr>
          <a:xfrm>
            <a:off x="797744" y="2221010"/>
            <a:ext cx="4890900" cy="54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dirty="0">
                <a:latin typeface="Raleway" pitchFamily="2" charset="0"/>
              </a:rPr>
              <a:t>MPA teamanalys</a:t>
            </a:r>
            <a:endParaRPr sz="1400" dirty="0">
              <a:latin typeface="Raleway" pitchFamily="2" charset="0"/>
            </a:endParaRPr>
          </a:p>
        </p:txBody>
      </p:sp>
      <p:pic>
        <p:nvPicPr>
          <p:cNvPr id="4" name="Bildobjekt 3">
            <a:extLst>
              <a:ext uri="{FF2B5EF4-FFF2-40B4-BE49-F238E27FC236}">
                <a16:creationId xmlns:a16="http://schemas.microsoft.com/office/drawing/2014/main" id="{EB4DC359-3CBB-446A-8C3B-0A39E40AA926}"/>
              </a:ext>
            </a:extLst>
          </p:cNvPr>
          <p:cNvPicPr>
            <a:picLocks noChangeAspect="1"/>
          </p:cNvPicPr>
          <p:nvPr/>
        </p:nvPicPr>
        <p:blipFill>
          <a:blip r:embed="rId3"/>
          <a:stretch>
            <a:fillRect/>
          </a:stretch>
        </p:blipFill>
        <p:spPr>
          <a:xfrm>
            <a:off x="7556258" y="4485616"/>
            <a:ext cx="1209524" cy="35238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6000" b="-26000"/>
          </a:stretch>
        </a:blipFill>
        <a:effectLst/>
      </p:bgPr>
    </p:bg>
    <p:spTree>
      <p:nvGrpSpPr>
        <p:cNvPr id="1" name=""/>
        <p:cNvGrpSpPr/>
        <p:nvPr/>
      </p:nvGrpSpPr>
      <p:grpSpPr>
        <a:xfrm>
          <a:off x="0" y="0"/>
          <a:ext cx="0" cy="0"/>
          <a:chOff x="0" y="0"/>
          <a:chExt cx="0" cy="0"/>
        </a:xfrm>
      </p:grpSpPr>
      <p:sp>
        <p:nvSpPr>
          <p:cNvPr id="2" name="Platshållare för text 1"/>
          <p:cNvSpPr>
            <a:spLocks noGrp="1"/>
          </p:cNvSpPr>
          <p:nvPr>
            <p:ph type="subTitle" idx="4294967295"/>
          </p:nvPr>
        </p:nvSpPr>
        <p:spPr>
          <a:xfrm>
            <a:off x="4822417" y="1409383"/>
            <a:ext cx="3794190" cy="758825"/>
          </a:xfrm>
        </p:spPr>
        <p:txBody>
          <a:bodyPr/>
          <a:lstStyle/>
          <a:p>
            <a:pPr marL="146050" indent="0">
              <a:buNone/>
            </a:pPr>
            <a:r>
              <a:rPr lang="sv-SE" sz="3600" b="1" dirty="0">
                <a:latin typeface="Raleway" pitchFamily="2" charset="0"/>
              </a:rPr>
              <a:t>personlighet och beteenden</a:t>
            </a:r>
            <a:endParaRPr lang="sv-SE" b="1" dirty="0">
              <a:latin typeface="Raleway" pitchFamily="2" charset="0"/>
            </a:endParaRPr>
          </a:p>
        </p:txBody>
      </p:sp>
    </p:spTree>
    <p:extLst>
      <p:ext uri="{BB962C8B-B14F-4D97-AF65-F5344CB8AC3E}">
        <p14:creationId xmlns:p14="http://schemas.microsoft.com/office/powerpoint/2010/main" val="393043663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ubrik 1"/>
          <p:cNvSpPr>
            <a:spLocks noGrp="1"/>
          </p:cNvSpPr>
          <p:nvPr>
            <p:ph type="title"/>
          </p:nvPr>
        </p:nvSpPr>
        <p:spPr>
          <a:xfrm>
            <a:off x="657361" y="602501"/>
            <a:ext cx="7021200" cy="2985000"/>
          </a:xfrm>
        </p:spPr>
        <p:txBody>
          <a:bodyPr/>
          <a:lstStyle/>
          <a:p>
            <a:r>
              <a:rPr lang="sv-SE" sz="5400" dirty="0"/>
              <a:t>effektiva team</a:t>
            </a:r>
          </a:p>
        </p:txBody>
      </p:sp>
    </p:spTree>
    <p:extLst>
      <p:ext uri="{BB962C8B-B14F-4D97-AF65-F5344CB8AC3E}">
        <p14:creationId xmlns:p14="http://schemas.microsoft.com/office/powerpoint/2010/main" val="40961469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B538A694-AB7F-434A-BC7F-DB820E2B92D5}"/>
              </a:ext>
            </a:extLst>
          </p:cNvPr>
          <p:cNvSpPr>
            <a:spLocks noGrp="1"/>
          </p:cNvSpPr>
          <p:nvPr>
            <p:ph type="body" idx="1"/>
          </p:nvPr>
        </p:nvSpPr>
        <p:spPr>
          <a:xfrm>
            <a:off x="405686" y="551801"/>
            <a:ext cx="7697400" cy="460500"/>
          </a:xfrm>
        </p:spPr>
        <p:txBody>
          <a:bodyPr/>
          <a:lstStyle/>
          <a:p>
            <a:r>
              <a:rPr lang="sv-SE" sz="2800" b="1" dirty="0">
                <a:latin typeface="Raleway" pitchFamily="2" charset="0"/>
              </a:rPr>
              <a:t>kännetecken för ett effektivt team</a:t>
            </a:r>
            <a:endParaRPr lang="sv-SE" sz="1800" b="1" dirty="0">
              <a:latin typeface="Raleway" pitchFamily="2" charset="0"/>
            </a:endParaRPr>
          </a:p>
        </p:txBody>
      </p:sp>
      <p:grpSp>
        <p:nvGrpSpPr>
          <p:cNvPr id="15363" name="Group 3"/>
          <p:cNvGrpSpPr>
            <a:grpSpLocks/>
          </p:cNvGrpSpPr>
          <p:nvPr/>
        </p:nvGrpSpPr>
        <p:grpSpPr bwMode="auto">
          <a:xfrm>
            <a:off x="1464470" y="1821657"/>
            <a:ext cx="6324600" cy="2057400"/>
            <a:chOff x="192" y="1968"/>
            <a:chExt cx="3984" cy="2304"/>
          </a:xfrm>
        </p:grpSpPr>
        <p:sp>
          <p:nvSpPr>
            <p:cNvPr id="15364" name="Rectangle 4"/>
            <p:cNvSpPr>
              <a:spLocks noChangeArrowheads="1"/>
            </p:cNvSpPr>
            <p:nvPr>
              <p:custDataLst>
                <p:tags r:id="rId1"/>
              </p:custDataLst>
            </p:nvPr>
          </p:nvSpPr>
          <p:spPr bwMode="auto">
            <a:xfrm>
              <a:off x="2279" y="3696"/>
              <a:ext cx="849" cy="574"/>
            </a:xfrm>
            <a:prstGeom prst="rect">
              <a:avLst/>
            </a:prstGeom>
            <a:solidFill>
              <a:schemeClr val="bg1">
                <a:lumMod val="85000"/>
              </a:schemeClr>
            </a:solidFill>
            <a:ln w="19050">
              <a:noFill/>
              <a:miter lim="800000"/>
              <a:headEnd/>
              <a:tailEnd/>
            </a:ln>
            <a:effectLst>
              <a:outerShdw blurRad="50800" dist="38100" dir="2700000" algn="tl" rotWithShape="0">
                <a:prstClr val="black">
                  <a:alpha val="40000"/>
                </a:prstClr>
              </a:outerShdw>
            </a:effectLst>
          </p:spPr>
          <p:txBody>
            <a:bodyPr lIns="71844" tIns="35922" rIns="71844" bIns="35922" anchor="ctr"/>
            <a:lstStyle/>
            <a:p>
              <a:pPr algn="ctr" defTabSz="719109"/>
              <a:r>
                <a:rPr lang="da-DK" sz="1125" dirty="0">
                  <a:solidFill>
                    <a:schemeClr val="bg1"/>
                  </a:solidFill>
                  <a:latin typeface="Raleway" pitchFamily="2" charset="0"/>
                </a:rPr>
                <a:t>Öppen och tydlig kommunikation</a:t>
              </a:r>
            </a:p>
          </p:txBody>
        </p:sp>
        <p:sp>
          <p:nvSpPr>
            <p:cNvPr id="15365" name="Rectangle 5"/>
            <p:cNvSpPr>
              <a:spLocks noChangeArrowheads="1"/>
            </p:cNvSpPr>
            <p:nvPr>
              <p:custDataLst>
                <p:tags r:id="rId2"/>
              </p:custDataLst>
            </p:nvPr>
          </p:nvSpPr>
          <p:spPr bwMode="auto">
            <a:xfrm>
              <a:off x="192" y="3694"/>
              <a:ext cx="850" cy="578"/>
            </a:xfrm>
            <a:prstGeom prst="rect">
              <a:avLst/>
            </a:prstGeom>
            <a:solidFill>
              <a:schemeClr val="bg1">
                <a:lumMod val="85000"/>
              </a:schemeClr>
            </a:solidFill>
            <a:ln w="19050">
              <a:noFill/>
              <a:miter lim="800000"/>
              <a:headEnd/>
              <a:tailEnd/>
            </a:ln>
            <a:effectLst>
              <a:outerShdw blurRad="50800" dist="38100" dir="2700000" algn="tl" rotWithShape="0">
                <a:prstClr val="black">
                  <a:alpha val="40000"/>
                </a:prstClr>
              </a:outerShdw>
            </a:effectLst>
          </p:spPr>
          <p:txBody>
            <a:bodyPr lIns="71844" tIns="35922" rIns="71844" bIns="35922" anchor="ctr"/>
            <a:lstStyle/>
            <a:p>
              <a:pPr algn="ctr" defTabSz="719109"/>
              <a:r>
                <a:rPr lang="da-DK" sz="1125" dirty="0">
                  <a:solidFill>
                    <a:schemeClr val="bg1"/>
                  </a:solidFill>
                  <a:latin typeface="Raleway" pitchFamily="2" charset="0"/>
                </a:rPr>
                <a:t>Tydliga </a:t>
              </a:r>
            </a:p>
            <a:p>
              <a:pPr algn="ctr" defTabSz="719109"/>
              <a:r>
                <a:rPr lang="da-DK" sz="1125" dirty="0">
                  <a:solidFill>
                    <a:schemeClr val="bg1"/>
                  </a:solidFill>
                  <a:latin typeface="Raleway" pitchFamily="2" charset="0"/>
                </a:rPr>
                <a:t>mål</a:t>
              </a:r>
            </a:p>
          </p:txBody>
        </p:sp>
        <p:sp>
          <p:nvSpPr>
            <p:cNvPr id="15366" name="Rectangle 6"/>
            <p:cNvSpPr>
              <a:spLocks noChangeArrowheads="1"/>
            </p:cNvSpPr>
            <p:nvPr>
              <p:custDataLst>
                <p:tags r:id="rId3"/>
              </p:custDataLst>
            </p:nvPr>
          </p:nvSpPr>
          <p:spPr bwMode="auto">
            <a:xfrm>
              <a:off x="1240" y="3696"/>
              <a:ext cx="849" cy="574"/>
            </a:xfrm>
            <a:prstGeom prst="rect">
              <a:avLst/>
            </a:prstGeom>
            <a:solidFill>
              <a:schemeClr val="bg1">
                <a:lumMod val="85000"/>
              </a:schemeClr>
            </a:solidFill>
            <a:ln w="19050">
              <a:noFill/>
              <a:miter lim="800000"/>
              <a:headEnd/>
              <a:tailEnd/>
            </a:ln>
            <a:effectLst>
              <a:outerShdw blurRad="50800" dist="38100" dir="2700000" algn="tl" rotWithShape="0">
                <a:prstClr val="black">
                  <a:alpha val="40000"/>
                </a:prstClr>
              </a:outerShdw>
            </a:effectLst>
          </p:spPr>
          <p:txBody>
            <a:bodyPr wrap="none" lIns="71844" tIns="35922" rIns="71844" bIns="35922" anchor="ctr"/>
            <a:lstStyle/>
            <a:p>
              <a:pPr algn="ctr" defTabSz="719109"/>
              <a:r>
                <a:rPr lang="da-DK" sz="1125" dirty="0">
                  <a:solidFill>
                    <a:schemeClr val="bg1"/>
                  </a:solidFill>
                  <a:latin typeface="Raleway" pitchFamily="2" charset="0"/>
                </a:rPr>
                <a:t>Definierade</a:t>
              </a:r>
            </a:p>
            <a:p>
              <a:pPr algn="ctr" defTabSz="719109"/>
              <a:r>
                <a:rPr lang="da-DK" sz="1125" dirty="0">
                  <a:solidFill>
                    <a:schemeClr val="bg1"/>
                  </a:solidFill>
                  <a:latin typeface="Raleway" pitchFamily="2" charset="0"/>
                </a:rPr>
                <a:t>roller</a:t>
              </a:r>
            </a:p>
          </p:txBody>
        </p:sp>
        <p:sp>
          <p:nvSpPr>
            <p:cNvPr id="15367" name="Rectangle 7"/>
            <p:cNvSpPr>
              <a:spLocks noChangeArrowheads="1"/>
            </p:cNvSpPr>
            <p:nvPr>
              <p:custDataLst>
                <p:tags r:id="rId4"/>
              </p:custDataLst>
            </p:nvPr>
          </p:nvSpPr>
          <p:spPr bwMode="auto">
            <a:xfrm>
              <a:off x="3326" y="3694"/>
              <a:ext cx="850" cy="572"/>
            </a:xfrm>
            <a:prstGeom prst="rect">
              <a:avLst/>
            </a:prstGeom>
            <a:solidFill>
              <a:schemeClr val="bg1">
                <a:lumMod val="85000"/>
              </a:schemeClr>
            </a:solidFill>
            <a:ln w="19050">
              <a:noFill/>
              <a:miter lim="800000"/>
              <a:headEnd/>
              <a:tailEnd/>
            </a:ln>
            <a:effectLst>
              <a:outerShdw blurRad="50800" dist="38100" dir="2700000" algn="tl" rotWithShape="0">
                <a:prstClr val="black">
                  <a:alpha val="40000"/>
                </a:prstClr>
              </a:outerShdw>
            </a:effectLst>
          </p:spPr>
          <p:txBody>
            <a:bodyPr lIns="71844" tIns="35922" rIns="71844" bIns="35922" anchor="ctr"/>
            <a:lstStyle/>
            <a:p>
              <a:pPr algn="ctr" defTabSz="719109"/>
              <a:r>
                <a:rPr lang="da-DK" sz="1125" dirty="0">
                  <a:solidFill>
                    <a:schemeClr val="bg1"/>
                  </a:solidFill>
                  <a:latin typeface="Raleway" pitchFamily="2" charset="0"/>
                </a:rPr>
                <a:t>Effektiva beslutsprocesser</a:t>
              </a:r>
            </a:p>
          </p:txBody>
        </p:sp>
        <p:sp>
          <p:nvSpPr>
            <p:cNvPr id="15368" name="Rectangle 8"/>
            <p:cNvSpPr>
              <a:spLocks noChangeArrowheads="1"/>
            </p:cNvSpPr>
            <p:nvPr>
              <p:custDataLst>
                <p:tags r:id="rId5"/>
              </p:custDataLst>
            </p:nvPr>
          </p:nvSpPr>
          <p:spPr bwMode="auto">
            <a:xfrm>
              <a:off x="2798" y="3124"/>
              <a:ext cx="850" cy="572"/>
            </a:xfrm>
            <a:prstGeom prst="rect">
              <a:avLst/>
            </a:prstGeom>
            <a:solidFill>
              <a:srgbClr val="C0C0C0"/>
            </a:solidFill>
            <a:ln w="19050">
              <a:noFill/>
              <a:miter lim="800000"/>
              <a:headEnd/>
              <a:tailEnd/>
            </a:ln>
            <a:effectLst>
              <a:outerShdw blurRad="50800" dist="38100" dir="2700000" algn="tl" rotWithShape="0">
                <a:prstClr val="black">
                  <a:alpha val="40000"/>
                </a:prstClr>
              </a:outerShdw>
            </a:effectLst>
          </p:spPr>
          <p:txBody>
            <a:bodyPr lIns="71844" tIns="35922" rIns="71844" bIns="35922" anchor="ctr"/>
            <a:lstStyle/>
            <a:p>
              <a:pPr algn="ctr" defTabSz="719109"/>
              <a:r>
                <a:rPr lang="da-DK" sz="1125">
                  <a:solidFill>
                    <a:schemeClr val="bg1"/>
                  </a:solidFill>
                  <a:latin typeface="Raleway" pitchFamily="2" charset="0"/>
                </a:rPr>
                <a:t>Öppen konflikthantering</a:t>
              </a:r>
            </a:p>
          </p:txBody>
        </p:sp>
        <p:sp>
          <p:nvSpPr>
            <p:cNvPr id="15369" name="Rectangle 9"/>
            <p:cNvSpPr>
              <a:spLocks noChangeArrowheads="1"/>
            </p:cNvSpPr>
            <p:nvPr>
              <p:custDataLst>
                <p:tags r:id="rId6"/>
              </p:custDataLst>
            </p:nvPr>
          </p:nvSpPr>
          <p:spPr bwMode="auto">
            <a:xfrm>
              <a:off x="1756" y="3124"/>
              <a:ext cx="850" cy="572"/>
            </a:xfrm>
            <a:prstGeom prst="rect">
              <a:avLst/>
            </a:prstGeom>
            <a:solidFill>
              <a:srgbClr val="C0C0C0"/>
            </a:solidFill>
            <a:ln w="19050">
              <a:noFill/>
              <a:miter lim="800000"/>
              <a:headEnd/>
              <a:tailEnd/>
            </a:ln>
            <a:effectLst>
              <a:outerShdw blurRad="50800" dist="38100" dir="2700000" algn="tl" rotWithShape="0">
                <a:prstClr val="black">
                  <a:alpha val="40000"/>
                </a:prstClr>
              </a:outerShdw>
            </a:effectLst>
          </p:spPr>
          <p:txBody>
            <a:bodyPr lIns="71844" tIns="35922" rIns="71844" bIns="35922" anchor="ctr"/>
            <a:lstStyle/>
            <a:p>
              <a:pPr algn="ctr" defTabSz="719109"/>
              <a:r>
                <a:rPr lang="da-DK" sz="1125">
                  <a:solidFill>
                    <a:schemeClr val="bg1"/>
                  </a:solidFill>
                  <a:latin typeface="Raleway" pitchFamily="2" charset="0"/>
                </a:rPr>
                <a:t>Uppskattar skillnader</a:t>
              </a:r>
            </a:p>
          </p:txBody>
        </p:sp>
        <p:sp>
          <p:nvSpPr>
            <p:cNvPr id="15370" name="Rectangle 10"/>
            <p:cNvSpPr>
              <a:spLocks noChangeArrowheads="1"/>
            </p:cNvSpPr>
            <p:nvPr>
              <p:custDataLst>
                <p:tags r:id="rId7"/>
              </p:custDataLst>
            </p:nvPr>
          </p:nvSpPr>
          <p:spPr bwMode="auto">
            <a:xfrm>
              <a:off x="715" y="3124"/>
              <a:ext cx="849" cy="572"/>
            </a:xfrm>
            <a:prstGeom prst="rect">
              <a:avLst/>
            </a:prstGeom>
            <a:solidFill>
              <a:srgbClr val="C0C0C0"/>
            </a:solidFill>
            <a:ln w="19050">
              <a:noFill/>
              <a:miter lim="800000"/>
              <a:headEnd/>
              <a:tailEnd/>
            </a:ln>
            <a:effectLst>
              <a:outerShdw blurRad="50800" dist="38100" dir="2700000" algn="tl" rotWithShape="0">
                <a:prstClr val="black">
                  <a:alpha val="40000"/>
                </a:prstClr>
              </a:outerShdw>
            </a:effectLst>
          </p:spPr>
          <p:txBody>
            <a:bodyPr lIns="71844" tIns="35922" rIns="71844" bIns="35922" anchor="ctr"/>
            <a:lstStyle/>
            <a:p>
              <a:pPr algn="ctr" defTabSz="719109"/>
              <a:r>
                <a:rPr lang="da-DK" sz="1125">
                  <a:solidFill>
                    <a:schemeClr val="bg1"/>
                  </a:solidFill>
                  <a:latin typeface="Raleway" pitchFamily="2" charset="0"/>
                </a:rPr>
                <a:t>Aktivt balanserat deltagande</a:t>
              </a:r>
            </a:p>
          </p:txBody>
        </p:sp>
        <p:sp>
          <p:nvSpPr>
            <p:cNvPr id="15371" name="Rectangle 11"/>
            <p:cNvSpPr>
              <a:spLocks noChangeArrowheads="1"/>
            </p:cNvSpPr>
            <p:nvPr>
              <p:custDataLst>
                <p:tags r:id="rId8"/>
              </p:custDataLst>
            </p:nvPr>
          </p:nvSpPr>
          <p:spPr bwMode="auto">
            <a:xfrm>
              <a:off x="2279" y="2549"/>
              <a:ext cx="849" cy="575"/>
            </a:xfrm>
            <a:prstGeom prst="rect">
              <a:avLst/>
            </a:prstGeom>
            <a:solidFill>
              <a:srgbClr val="969696"/>
            </a:solidFill>
            <a:ln w="19050">
              <a:noFill/>
              <a:miter lim="800000"/>
              <a:headEnd/>
              <a:tailEnd/>
            </a:ln>
            <a:effectLst>
              <a:outerShdw blurRad="50800" dist="38100" dir="2700000" algn="tl" rotWithShape="0">
                <a:prstClr val="black">
                  <a:alpha val="40000"/>
                </a:prstClr>
              </a:outerShdw>
            </a:effectLst>
          </p:spPr>
          <p:txBody>
            <a:bodyPr lIns="71844" tIns="35922" rIns="71844" bIns="35922" anchor="ctr"/>
            <a:lstStyle/>
            <a:p>
              <a:pPr algn="ctr" defTabSz="719109"/>
              <a:r>
                <a:rPr lang="da-DK" sz="1125">
                  <a:solidFill>
                    <a:schemeClr val="bg1"/>
                  </a:solidFill>
                  <a:latin typeface="Raleway" pitchFamily="2" charset="0"/>
                </a:rPr>
                <a:t>Samarbetsvilja</a:t>
              </a:r>
            </a:p>
          </p:txBody>
        </p:sp>
        <p:sp>
          <p:nvSpPr>
            <p:cNvPr id="15372" name="Rectangle 12"/>
            <p:cNvSpPr>
              <a:spLocks noChangeArrowheads="1"/>
            </p:cNvSpPr>
            <p:nvPr>
              <p:custDataLst>
                <p:tags r:id="rId9"/>
              </p:custDataLst>
            </p:nvPr>
          </p:nvSpPr>
          <p:spPr bwMode="auto">
            <a:xfrm>
              <a:off x="1250" y="2549"/>
              <a:ext cx="850" cy="575"/>
            </a:xfrm>
            <a:prstGeom prst="rect">
              <a:avLst/>
            </a:prstGeom>
            <a:solidFill>
              <a:srgbClr val="969696"/>
            </a:solidFill>
            <a:ln w="19050">
              <a:noFill/>
              <a:miter lim="800000"/>
              <a:headEnd/>
              <a:tailEnd/>
            </a:ln>
            <a:effectLst>
              <a:outerShdw blurRad="50800" dist="38100" dir="2700000" algn="tl" rotWithShape="0">
                <a:prstClr val="black">
                  <a:alpha val="40000"/>
                </a:prstClr>
              </a:outerShdw>
            </a:effectLst>
          </p:spPr>
          <p:txBody>
            <a:bodyPr lIns="71844" tIns="35922" rIns="71844" bIns="35922" anchor="ctr"/>
            <a:lstStyle/>
            <a:p>
              <a:pPr algn="ctr" defTabSz="719109"/>
              <a:r>
                <a:rPr lang="da-DK" sz="1125">
                  <a:solidFill>
                    <a:schemeClr val="bg1"/>
                  </a:solidFill>
                  <a:latin typeface="Raleway" pitchFamily="2" charset="0"/>
                </a:rPr>
                <a:t>Positiv atmosfär</a:t>
              </a:r>
            </a:p>
          </p:txBody>
        </p:sp>
        <p:sp>
          <p:nvSpPr>
            <p:cNvPr id="15373" name="Rectangle 13"/>
            <p:cNvSpPr>
              <a:spLocks noChangeArrowheads="1"/>
            </p:cNvSpPr>
            <p:nvPr>
              <p:custDataLst>
                <p:tags r:id="rId10"/>
              </p:custDataLst>
            </p:nvPr>
          </p:nvSpPr>
          <p:spPr bwMode="auto">
            <a:xfrm>
              <a:off x="1747" y="1968"/>
              <a:ext cx="850" cy="581"/>
            </a:xfrm>
            <a:prstGeom prst="rect">
              <a:avLst/>
            </a:prstGeom>
            <a:solidFill>
              <a:srgbClr val="808080"/>
            </a:solidFill>
            <a:ln w="19050">
              <a:noFill/>
              <a:miter lim="800000"/>
              <a:headEnd/>
              <a:tailEnd/>
            </a:ln>
            <a:effectLst>
              <a:outerShdw blurRad="50800" dist="38100" dir="5400000" algn="t" rotWithShape="0">
                <a:prstClr val="black">
                  <a:alpha val="40000"/>
                </a:prstClr>
              </a:outerShdw>
            </a:effectLst>
          </p:spPr>
          <p:txBody>
            <a:bodyPr lIns="71844" tIns="35922" rIns="71844" bIns="35922" anchor="ctr"/>
            <a:lstStyle/>
            <a:p>
              <a:pPr algn="ctr" defTabSz="719109"/>
              <a:r>
                <a:rPr lang="da-DK" sz="1125">
                  <a:solidFill>
                    <a:schemeClr val="bg1"/>
                  </a:solidFill>
                  <a:latin typeface="Raleway" pitchFamily="2" charset="0"/>
                </a:rPr>
                <a:t>Delaktigt ledarskap</a:t>
              </a:r>
            </a:p>
          </p:txBody>
        </p:sp>
      </p:grpSp>
    </p:spTree>
    <p:extLst>
      <p:ext uri="{BB962C8B-B14F-4D97-AF65-F5344CB8AC3E}">
        <p14:creationId xmlns:p14="http://schemas.microsoft.com/office/powerpoint/2010/main" val="416039674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902354EF-E90F-994C-395A-C738E81409C7}"/>
              </a:ext>
            </a:extLst>
          </p:cNvPr>
          <p:cNvSpPr>
            <a:spLocks noGrp="1"/>
          </p:cNvSpPr>
          <p:nvPr>
            <p:ph type="title"/>
          </p:nvPr>
        </p:nvSpPr>
        <p:spPr/>
        <p:txBody>
          <a:bodyPr/>
          <a:lstStyle/>
          <a:p>
            <a:r>
              <a:rPr lang="en-GB" sz="2800" dirty="0"/>
              <a:t>Fyra dimensioner av </a:t>
            </a:r>
            <a:r>
              <a:rPr lang="en-GB" sz="2800" dirty="0" err="1"/>
              <a:t>teamarbete</a:t>
            </a:r>
            <a:br>
              <a:rPr lang="sv-SE" dirty="0"/>
            </a:br>
            <a:endParaRPr lang="sv-SE" dirty="0"/>
          </a:p>
        </p:txBody>
      </p:sp>
      <p:graphicFrame>
        <p:nvGraphicFramePr>
          <p:cNvPr id="95235" name="Group 3"/>
          <p:cNvGraphicFramePr>
            <a:graphicFrameLocks noGrp="1"/>
          </p:cNvGraphicFramePr>
          <p:nvPr>
            <p:ph type="tbl" idx="4294967295"/>
            <p:extLst>
              <p:ext uri="{D42A27DB-BD31-4B8C-83A1-F6EECF244321}">
                <p14:modId xmlns:p14="http://schemas.microsoft.com/office/powerpoint/2010/main" val="3301468249"/>
              </p:ext>
            </p:extLst>
          </p:nvPr>
        </p:nvGraphicFramePr>
        <p:xfrm>
          <a:off x="4097058" y="673934"/>
          <a:ext cx="4728230" cy="3286390"/>
        </p:xfrm>
        <a:graphic>
          <a:graphicData uri="http://schemas.openxmlformats.org/drawingml/2006/table">
            <a:tbl>
              <a:tblPr/>
              <a:tblGrid>
                <a:gridCol w="1174635">
                  <a:extLst>
                    <a:ext uri="{9D8B030D-6E8A-4147-A177-3AD203B41FA5}">
                      <a16:colId xmlns:a16="http://schemas.microsoft.com/office/drawing/2014/main" val="20000"/>
                    </a:ext>
                  </a:extLst>
                </a:gridCol>
                <a:gridCol w="172734">
                  <a:extLst>
                    <a:ext uri="{9D8B030D-6E8A-4147-A177-3AD203B41FA5}">
                      <a16:colId xmlns:a16="http://schemas.microsoft.com/office/drawing/2014/main" val="20001"/>
                    </a:ext>
                  </a:extLst>
                </a:gridCol>
                <a:gridCol w="1748490">
                  <a:extLst>
                    <a:ext uri="{9D8B030D-6E8A-4147-A177-3AD203B41FA5}">
                      <a16:colId xmlns:a16="http://schemas.microsoft.com/office/drawing/2014/main" val="20002"/>
                    </a:ext>
                  </a:extLst>
                </a:gridCol>
                <a:gridCol w="1632371">
                  <a:extLst>
                    <a:ext uri="{9D8B030D-6E8A-4147-A177-3AD203B41FA5}">
                      <a16:colId xmlns:a16="http://schemas.microsoft.com/office/drawing/2014/main" val="20003"/>
                    </a:ext>
                  </a:extLst>
                </a:gridCol>
              </a:tblGrid>
              <a:tr h="247082">
                <a:tc rowSpan="2"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sv-SE" sz="1100" b="0" i="0" u="none" strike="noStrike" cap="none" normalizeH="0" baseline="0" dirty="0">
                        <a:ln>
                          <a:noFill/>
                        </a:ln>
                        <a:solidFill>
                          <a:srgbClr val="4D4D4D"/>
                        </a:solidFill>
                        <a:effectLst/>
                        <a:latin typeface="Tahoma" pitchFamily="34" charset="0"/>
                      </a:endParaRPr>
                    </a:p>
                  </a:txBody>
                  <a:tcPr marL="68580" marR="68580" marT="34290" marB="34290" horzOverflow="overflow">
                    <a:lnL cap="flat">
                      <a:noFill/>
                    </a:lnL>
                    <a:lnR>
                      <a:noFill/>
                    </a:lnR>
                    <a:lnT cap="flat">
                      <a:noFill/>
                    </a:lnT>
                    <a:lnB>
                      <a:noFill/>
                    </a:lnB>
                    <a:lnTlToBr>
                      <a:noFill/>
                    </a:lnTlToBr>
                    <a:lnBlToTr>
                      <a:noFill/>
                    </a:lnBlToTr>
                    <a:noFill/>
                  </a:tcPr>
                </a:tc>
                <a:tc rowSpan="2" hMerge="1">
                  <a:txBody>
                    <a:bodyPr/>
                    <a:lstStyle/>
                    <a:p>
                      <a:endParaRPr lang="sv-SE"/>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sv-SE" sz="1000" b="1" i="0" u="none" strike="noStrike" cap="none" normalizeH="0" baseline="0" dirty="0">
                          <a:ln>
                            <a:noFill/>
                          </a:ln>
                          <a:solidFill>
                            <a:srgbClr val="4D4D4D"/>
                          </a:solidFill>
                          <a:effectLst/>
                          <a:latin typeface="Raleway" pitchFamily="2" charset="0"/>
                        </a:rPr>
                        <a:t>Resultatorientering</a:t>
                      </a:r>
                      <a:endParaRPr kumimoji="0" lang="sv-SE" sz="1400" b="1" i="0" u="none" strike="noStrike" cap="none" normalizeH="0" baseline="0" dirty="0">
                        <a:ln>
                          <a:noFill/>
                        </a:ln>
                        <a:solidFill>
                          <a:srgbClr val="4D4D4D"/>
                        </a:solidFill>
                        <a:effectLst/>
                        <a:latin typeface="Raleway" pitchFamily="2" charset="0"/>
                      </a:endParaRPr>
                    </a:p>
                  </a:txBody>
                  <a:tcPr marL="68580" marR="68580" marT="34290" marB="34290" anchor="ctr" horzOverflow="overflow">
                    <a:lnL>
                      <a:noFill/>
                    </a:lnL>
                    <a:lnR cap="flat">
                      <a:noFill/>
                    </a:lnR>
                    <a:lnT cap="flat">
                      <a:noFill/>
                    </a:lnT>
                    <a:lnB>
                      <a:noFill/>
                    </a:lnB>
                    <a:lnTlToBr>
                      <a:noFill/>
                    </a:lnTlToBr>
                    <a:lnBlToTr>
                      <a:noFill/>
                    </a:lnBlToTr>
                    <a:noFill/>
                  </a:tcPr>
                </a:tc>
                <a:tc hMerge="1">
                  <a:txBody>
                    <a:bodyPr/>
                    <a:lstStyle/>
                    <a:p>
                      <a:endParaRPr lang="sv-SE"/>
                    </a:p>
                  </a:txBody>
                  <a:tcPr/>
                </a:tc>
                <a:extLst>
                  <a:ext uri="{0D108BD9-81ED-4DB2-BD59-A6C34878D82A}">
                    <a16:rowId xmlns:a16="http://schemas.microsoft.com/office/drawing/2014/main" val="10000"/>
                  </a:ext>
                </a:extLst>
              </a:tr>
              <a:tr h="220330">
                <a:tc gridSpan="2" vMerge="1">
                  <a:txBody>
                    <a:bodyPr/>
                    <a:lstStyle/>
                    <a:p>
                      <a:endParaRPr lang="sv-SE"/>
                    </a:p>
                  </a:txBody>
                  <a:tcPr/>
                </a:tc>
                <a:tc hMerge="1" vMerge="1">
                  <a:txBody>
                    <a:bodyPr/>
                    <a:lstStyle/>
                    <a:p>
                      <a:endParaRPr lang="sv-SE"/>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sv-SE" sz="1100" b="0" i="0" u="none" strike="noStrike" cap="none" normalizeH="0" baseline="0" dirty="0">
                          <a:ln>
                            <a:noFill/>
                          </a:ln>
                          <a:solidFill>
                            <a:srgbClr val="4D4D4D"/>
                          </a:solidFill>
                          <a:effectLst/>
                          <a:latin typeface="Raleway" pitchFamily="2" charset="0"/>
                        </a:rPr>
                        <a:t>Hög</a:t>
                      </a:r>
                      <a:endParaRPr kumimoji="0" lang="sv-SE" sz="1400" b="0" i="0" u="none" strike="noStrike" cap="none" normalizeH="0" baseline="0" dirty="0">
                        <a:ln>
                          <a:noFill/>
                        </a:ln>
                        <a:solidFill>
                          <a:srgbClr val="4D4D4D"/>
                        </a:solidFill>
                        <a:effectLst/>
                        <a:latin typeface="Raleway" pitchFamily="2" charset="0"/>
                      </a:endParaRPr>
                    </a:p>
                  </a:txBody>
                  <a:tcPr marL="68580" marR="68580" marT="34290" marB="34290" horzOverflow="overflow">
                    <a:lnL>
                      <a:noFill/>
                    </a:lnL>
                    <a:lnR w="12700" cap="flat" cmpd="sng" algn="ctr">
                      <a:solidFill>
                        <a:srgbClr val="4D4D4D"/>
                      </a:solidFill>
                      <a:prstDash val="solid"/>
                      <a:round/>
                      <a:headEnd type="none" w="sm" len="sm"/>
                      <a:tailEnd type="none" w="sm" len="sm"/>
                    </a:lnR>
                    <a:lnT>
                      <a:noFill/>
                    </a:lnT>
                    <a:lnB w="12700" cap="flat" cmpd="sng" algn="ctr">
                      <a:solidFill>
                        <a:srgbClr val="4D4D4D"/>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sv-SE" sz="1100" b="0" i="0" u="none" strike="noStrike" cap="none" normalizeH="0" baseline="0" dirty="0">
                          <a:ln>
                            <a:noFill/>
                          </a:ln>
                          <a:solidFill>
                            <a:srgbClr val="4D4D4D"/>
                          </a:solidFill>
                          <a:effectLst/>
                          <a:latin typeface="Raleway" pitchFamily="2" charset="0"/>
                        </a:rPr>
                        <a:t>Låg</a:t>
                      </a:r>
                      <a:endParaRPr kumimoji="0" lang="sv-SE" sz="1400" b="0" i="0" u="none" strike="noStrike" cap="none" normalizeH="0" baseline="0" dirty="0">
                        <a:ln>
                          <a:noFill/>
                        </a:ln>
                        <a:solidFill>
                          <a:srgbClr val="4D4D4D"/>
                        </a:solidFill>
                        <a:effectLst/>
                        <a:latin typeface="Raleway" pitchFamily="2" charset="0"/>
                      </a:endParaRPr>
                    </a:p>
                  </a:txBody>
                  <a:tcPr marL="68580" marR="68580" marT="34290" marB="34290" horzOverflow="overflow">
                    <a:lnL w="12700" cap="flat" cmpd="sng" algn="ctr">
                      <a:solidFill>
                        <a:srgbClr val="4D4D4D"/>
                      </a:solidFill>
                      <a:prstDash val="solid"/>
                      <a:round/>
                      <a:headEnd type="none" w="sm" len="sm"/>
                      <a:tailEnd type="none" w="sm" len="sm"/>
                    </a:lnL>
                    <a:lnR cap="flat">
                      <a:noFill/>
                    </a:lnR>
                    <a:lnT>
                      <a:noFill/>
                    </a:lnT>
                    <a:lnB w="12700" cap="flat" cmpd="sng" algn="ctr">
                      <a:solidFill>
                        <a:srgbClr val="4D4D4D"/>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1308418">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sv-SE" sz="1100" b="0" i="0" u="none" strike="noStrike" cap="none" normalizeH="0" baseline="0" dirty="0">
                        <a:ln>
                          <a:noFill/>
                        </a:ln>
                        <a:solidFill>
                          <a:srgbClr val="4D4D4D"/>
                        </a:solidFill>
                        <a:effectLst/>
                        <a:latin typeface="Raleway" pitchFamily="2"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sv-SE" sz="1100" b="0" i="0" u="none" strike="noStrike" cap="none" normalizeH="0" baseline="0" dirty="0">
                        <a:ln>
                          <a:noFill/>
                        </a:ln>
                        <a:solidFill>
                          <a:srgbClr val="4D4D4D"/>
                        </a:solidFill>
                        <a:effectLst/>
                        <a:latin typeface="Raleway" pitchFamily="2"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sv-SE" sz="1100" b="1" i="0" u="none" strike="noStrike" cap="none" normalizeH="0" baseline="0" dirty="0">
                          <a:ln>
                            <a:noFill/>
                          </a:ln>
                          <a:solidFill>
                            <a:srgbClr val="4D4D4D"/>
                          </a:solidFill>
                          <a:effectLst/>
                          <a:latin typeface="Raleway" pitchFamily="2" charset="0"/>
                        </a:rPr>
                        <a:t>Socialt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sv-SE" sz="1100" b="1" i="0" u="none" strike="noStrike" cap="none" normalizeH="0" baseline="0" dirty="0">
                          <a:ln>
                            <a:noFill/>
                          </a:ln>
                          <a:solidFill>
                            <a:srgbClr val="4D4D4D"/>
                          </a:solidFill>
                          <a:effectLst/>
                          <a:latin typeface="Raleway" pitchFamily="2" charset="0"/>
                        </a:rPr>
                        <a:t>välbefinnande</a:t>
                      </a:r>
                    </a:p>
                  </a:txBody>
                  <a:tcPr marL="68580" marR="68580" marT="34290" marB="34290" vert="vert270" anchor="ctr" horzOverflow="overflow">
                    <a:lnL cap="flat">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sv-SE" sz="1400" b="0" i="0" u="none" strike="noStrike" cap="none" normalizeH="0" baseline="0">
                        <a:ln>
                          <a:noFill/>
                        </a:ln>
                        <a:solidFill>
                          <a:srgbClr val="4D4D4D"/>
                        </a:solidFill>
                        <a:effectLst/>
                        <a:latin typeface="Tahoma" pitchFamily="34" charset="0"/>
                      </a:endParaRPr>
                    </a:p>
                  </a:txBody>
                  <a:tcPr marL="68580" marR="68580" marT="34290" marB="34290" anchor="ctr" horzOverflow="overflow">
                    <a:lnL>
                      <a:noFill/>
                    </a:lnL>
                    <a:lnR w="12700" cap="flat" cmpd="sng" algn="ctr">
                      <a:solidFill>
                        <a:srgbClr val="4D4D4D"/>
                      </a:solidFill>
                      <a:prstDash val="solid"/>
                      <a:round/>
                      <a:headEnd type="none" w="sm" len="sm"/>
                      <a:tailEnd type="none" w="sm" len="sm"/>
                    </a:lnR>
                    <a:lnT>
                      <a:noFill/>
                    </a:lnT>
                    <a:lnB w="12700" cap="flat" cmpd="sng" algn="ctr">
                      <a:solidFill>
                        <a:srgbClr val="4D4D4D"/>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v-SE" sz="1000" b="1" i="1" u="none" strike="noStrike" cap="none" normalizeH="0" baseline="0" dirty="0">
                          <a:ln>
                            <a:noFill/>
                          </a:ln>
                          <a:solidFill>
                            <a:srgbClr val="4D4D4D"/>
                          </a:solidFill>
                          <a:effectLst/>
                          <a:latin typeface="Raleway" pitchFamily="2" charset="0"/>
                        </a:rPr>
                        <a:t>Typ 1: Fullt funktionellt team</a:t>
                      </a:r>
                      <a:br>
                        <a:rPr kumimoji="0" lang="sv-SE" sz="1000" b="1" i="1" u="none" strike="noStrike" cap="none" normalizeH="0" baseline="0" dirty="0">
                          <a:ln>
                            <a:noFill/>
                          </a:ln>
                          <a:solidFill>
                            <a:srgbClr val="4D4D4D"/>
                          </a:solidFill>
                          <a:effectLst/>
                          <a:latin typeface="Raleway" pitchFamily="2" charset="0"/>
                        </a:rPr>
                      </a:br>
                      <a:endParaRPr kumimoji="0" lang="sv-SE" sz="1000" b="1" i="0" u="none" strike="noStrike" cap="none" normalizeH="0" baseline="0" dirty="0">
                        <a:ln>
                          <a:noFill/>
                        </a:ln>
                        <a:solidFill>
                          <a:srgbClr val="4D4D4D"/>
                        </a:solidFill>
                        <a:effectLst/>
                        <a:latin typeface="Raleway" pitchFamily="2"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sv-SE" sz="1000" b="0" i="0" u="none" strike="noStrike" cap="none" normalizeH="0" baseline="0" dirty="0">
                          <a:ln>
                            <a:noFill/>
                          </a:ln>
                          <a:solidFill>
                            <a:srgbClr val="4D4D4D"/>
                          </a:solidFill>
                          <a:effectLst/>
                          <a:latin typeface="Raleway" pitchFamily="2" charset="0"/>
                        </a:rPr>
                        <a:t>Hög resultatorientering</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sv-SE" sz="1000" b="0" i="0" u="none" strike="noStrike" cap="none" normalizeH="0" baseline="0" dirty="0">
                          <a:ln>
                            <a:noFill/>
                          </a:ln>
                          <a:solidFill>
                            <a:srgbClr val="4D4D4D"/>
                          </a:solidFill>
                          <a:effectLst/>
                          <a:latin typeface="Raleway" pitchFamily="2" charset="0"/>
                        </a:rPr>
                        <a:t>Bra socialt välbefinnande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sv-SE" sz="1000" b="0" i="0" u="none" strike="noStrike" cap="none" normalizeH="0" baseline="0" dirty="0">
                          <a:ln>
                            <a:noFill/>
                          </a:ln>
                          <a:solidFill>
                            <a:srgbClr val="4D4D4D"/>
                          </a:solidFill>
                          <a:effectLst/>
                          <a:latin typeface="Raleway" pitchFamily="2" charset="0"/>
                        </a:rPr>
                        <a:t>Lång livskraftighet</a:t>
                      </a:r>
                    </a:p>
                  </a:txBody>
                  <a:tcPr marL="68580" marR="68580" marT="34290" marB="34290" horzOverflow="overflow">
                    <a:lnL w="12700" cap="flat" cmpd="sng" algn="ctr">
                      <a:solidFill>
                        <a:srgbClr val="4D4D4D"/>
                      </a:solidFill>
                      <a:prstDash val="solid"/>
                      <a:round/>
                      <a:headEnd type="none" w="sm" len="sm"/>
                      <a:tailEnd type="none" w="sm" len="sm"/>
                    </a:lnL>
                    <a:lnR w="12700" cap="flat" cmpd="sng" algn="ctr">
                      <a:solidFill>
                        <a:srgbClr val="4D4D4D"/>
                      </a:solidFill>
                      <a:prstDash val="solid"/>
                      <a:round/>
                      <a:headEnd type="none" w="sm" len="sm"/>
                      <a:tailEnd type="none" w="sm" len="sm"/>
                    </a:lnR>
                    <a:lnT w="12700" cap="flat" cmpd="sng" algn="ctr">
                      <a:solidFill>
                        <a:srgbClr val="4D4D4D"/>
                      </a:solidFill>
                      <a:prstDash val="solid"/>
                      <a:round/>
                      <a:headEnd type="none" w="sm" len="sm"/>
                      <a:tailEnd type="none" w="sm" len="sm"/>
                    </a:lnT>
                    <a:lnB w="12700" cap="flat" cmpd="sng" algn="ctr">
                      <a:solidFill>
                        <a:srgbClr val="4D4D4D"/>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v-SE" sz="1000" b="1" i="1" u="none" strike="noStrike" cap="none" normalizeH="0" baseline="0" dirty="0">
                          <a:ln>
                            <a:noFill/>
                          </a:ln>
                          <a:solidFill>
                            <a:srgbClr val="4D4D4D"/>
                          </a:solidFill>
                          <a:effectLst/>
                          <a:latin typeface="Raleway" pitchFamily="2" charset="0"/>
                        </a:rPr>
                        <a:t>Typ 2: Processorienterat, trivsamt team</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sv-SE" sz="1000" b="1" i="1" u="none" strike="noStrike" cap="none" normalizeH="0" baseline="0" dirty="0">
                        <a:ln>
                          <a:noFill/>
                        </a:ln>
                        <a:solidFill>
                          <a:srgbClr val="4D4D4D"/>
                        </a:solidFill>
                        <a:effectLst/>
                        <a:latin typeface="Raleway" pitchFamily="2"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sv-SE" sz="1000" b="0" i="0" u="none" strike="noStrike" cap="none" normalizeH="0" baseline="0" dirty="0">
                          <a:ln>
                            <a:noFill/>
                          </a:ln>
                          <a:solidFill>
                            <a:srgbClr val="4D4D4D"/>
                          </a:solidFill>
                          <a:effectLst/>
                          <a:latin typeface="Raleway" pitchFamily="2" charset="0"/>
                        </a:rPr>
                        <a:t>Dålig resultatorientering</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sv-SE" sz="1000" b="0" i="0" u="none" strike="noStrike" cap="none" normalizeH="0" baseline="0" dirty="0">
                          <a:ln>
                            <a:noFill/>
                          </a:ln>
                          <a:solidFill>
                            <a:srgbClr val="4D4D4D"/>
                          </a:solidFill>
                          <a:effectLst/>
                          <a:latin typeface="Raleway" pitchFamily="2" charset="0"/>
                        </a:rPr>
                        <a:t>Högt socialt väl-befinnande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sv-SE" sz="1000" b="0" i="0" u="none" strike="noStrike" cap="none" normalizeH="0" baseline="0" dirty="0">
                          <a:ln>
                            <a:noFill/>
                          </a:ln>
                          <a:solidFill>
                            <a:srgbClr val="4D4D4D"/>
                          </a:solidFill>
                          <a:effectLst/>
                          <a:latin typeface="Raleway" pitchFamily="2" charset="0"/>
                        </a:rPr>
                        <a:t>Kort livskraftighet</a:t>
                      </a:r>
                    </a:p>
                  </a:txBody>
                  <a:tcPr marL="68580" marR="68580" marT="34290" marB="34290" horzOverflow="overflow">
                    <a:lnL w="12700" cap="flat" cmpd="sng" algn="ctr">
                      <a:solidFill>
                        <a:srgbClr val="4D4D4D"/>
                      </a:solidFill>
                      <a:prstDash val="solid"/>
                      <a:round/>
                      <a:headEnd type="none" w="sm" len="sm"/>
                      <a:tailEnd type="none" w="sm" len="sm"/>
                    </a:lnL>
                    <a:lnR w="12700" cap="flat" cmpd="sng" algn="ctr">
                      <a:solidFill>
                        <a:srgbClr val="4D4D4D"/>
                      </a:solidFill>
                      <a:prstDash val="solid"/>
                      <a:round/>
                      <a:headEnd type="none" w="sm" len="sm"/>
                      <a:tailEnd type="none" w="sm" len="sm"/>
                    </a:lnR>
                    <a:lnT w="12700" cap="flat" cmpd="sng" algn="ctr">
                      <a:solidFill>
                        <a:srgbClr val="4D4D4D"/>
                      </a:solidFill>
                      <a:prstDash val="solid"/>
                      <a:round/>
                      <a:headEnd type="none" w="sm" len="sm"/>
                      <a:tailEnd type="none" w="sm" len="sm"/>
                    </a:lnT>
                    <a:lnB w="12700" cap="flat" cmpd="sng" algn="ctr">
                      <a:solidFill>
                        <a:srgbClr val="4D4D4D"/>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1494670">
                <a:tc vMerge="1">
                  <a:txBody>
                    <a:bodyPr/>
                    <a:lstStyle/>
                    <a:p>
                      <a:endParaRPr lang="sv-SE"/>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sv-SE" sz="1400" b="0" i="0" u="none" strike="noStrike" cap="none" normalizeH="0" baseline="0">
                        <a:ln>
                          <a:noFill/>
                        </a:ln>
                        <a:solidFill>
                          <a:srgbClr val="4D4D4D"/>
                        </a:solidFill>
                        <a:effectLst/>
                        <a:latin typeface="Tahoma" pitchFamily="34" charset="0"/>
                      </a:endParaRPr>
                    </a:p>
                  </a:txBody>
                  <a:tcPr marL="68580" marR="68580" marT="34290" marB="34290" anchor="ctr" horzOverflow="overflow">
                    <a:lnL>
                      <a:noFill/>
                    </a:lnL>
                    <a:lnR w="12700" cap="flat" cmpd="sng" algn="ctr">
                      <a:solidFill>
                        <a:srgbClr val="4D4D4D"/>
                      </a:solidFill>
                      <a:prstDash val="solid"/>
                      <a:round/>
                      <a:headEnd type="none" w="sm" len="sm"/>
                      <a:tailEnd type="none" w="sm" len="sm"/>
                    </a:lnR>
                    <a:lnT w="12700" cap="flat" cmpd="sng" algn="ctr">
                      <a:solidFill>
                        <a:srgbClr val="4D4D4D"/>
                      </a:solidFill>
                      <a:prstDash val="solid"/>
                      <a:round/>
                      <a:headEnd type="none" w="sm" len="sm"/>
                      <a:tailEnd type="none" w="sm" len="sm"/>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v-SE" sz="1000" b="1" i="1" u="none" strike="noStrike" cap="none" normalizeH="0" baseline="0" dirty="0">
                          <a:ln>
                            <a:noFill/>
                          </a:ln>
                          <a:solidFill>
                            <a:srgbClr val="4D4D4D"/>
                          </a:solidFill>
                          <a:effectLst/>
                          <a:latin typeface="Raleway" pitchFamily="2" charset="0"/>
                        </a:rPr>
                        <a:t>Typ 3: Uppgiftsorienterat, kallt team</a:t>
                      </a:r>
                      <a:endParaRPr kumimoji="0" lang="sv-SE" sz="1000" b="1" i="0" u="none" strike="noStrike" cap="none" normalizeH="0" baseline="0" dirty="0">
                        <a:ln>
                          <a:noFill/>
                        </a:ln>
                        <a:solidFill>
                          <a:srgbClr val="4D4D4D"/>
                        </a:solidFill>
                        <a:effectLst/>
                        <a:latin typeface="Raleway" pitchFamily="2"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sv-SE" sz="1000" b="0" i="0" u="none" strike="noStrike" cap="none" normalizeH="0" baseline="0" dirty="0">
                        <a:ln>
                          <a:noFill/>
                        </a:ln>
                        <a:solidFill>
                          <a:srgbClr val="4D4D4D"/>
                        </a:solidFill>
                        <a:effectLst/>
                        <a:latin typeface="Raleway" pitchFamily="2"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sv-SE" sz="1000" b="0" i="0" u="none" strike="noStrike" cap="none" normalizeH="0" baseline="0" dirty="0">
                          <a:ln>
                            <a:noFill/>
                          </a:ln>
                          <a:solidFill>
                            <a:srgbClr val="4D4D4D"/>
                          </a:solidFill>
                          <a:effectLst/>
                          <a:latin typeface="Raleway" pitchFamily="2" charset="0"/>
                        </a:rPr>
                        <a:t>Hög resultatorientering</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sv-SE" sz="1000" b="0" i="0" u="none" strike="noStrike" cap="none" normalizeH="0" baseline="0" dirty="0">
                          <a:ln>
                            <a:noFill/>
                          </a:ln>
                          <a:solidFill>
                            <a:srgbClr val="4D4D4D"/>
                          </a:solidFill>
                          <a:effectLst/>
                          <a:latin typeface="Raleway" pitchFamily="2" charset="0"/>
                        </a:rPr>
                        <a:t>Medel eller dåligt socialt välbefinnande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sv-SE" sz="1000" b="0" i="0" u="none" strike="noStrike" cap="none" normalizeH="0" baseline="0" dirty="0">
                          <a:ln>
                            <a:noFill/>
                          </a:ln>
                          <a:solidFill>
                            <a:srgbClr val="4D4D4D"/>
                          </a:solidFill>
                          <a:effectLst/>
                          <a:latin typeface="Raleway" pitchFamily="2" charset="0"/>
                        </a:rPr>
                        <a:t>Kort livskraftighet</a:t>
                      </a:r>
                    </a:p>
                  </a:txBody>
                  <a:tcPr marL="68580" marR="68580" marT="34290" marB="34290" horzOverflow="overflow">
                    <a:lnL w="12700" cap="flat" cmpd="sng" algn="ctr">
                      <a:solidFill>
                        <a:srgbClr val="4D4D4D"/>
                      </a:solidFill>
                      <a:prstDash val="solid"/>
                      <a:round/>
                      <a:headEnd type="none" w="sm" len="sm"/>
                      <a:tailEnd type="none" w="sm" len="sm"/>
                    </a:lnL>
                    <a:lnR w="12700" cap="flat" cmpd="sng" algn="ctr">
                      <a:solidFill>
                        <a:srgbClr val="4D4D4D"/>
                      </a:solidFill>
                      <a:prstDash val="solid"/>
                      <a:round/>
                      <a:headEnd type="none" w="sm" len="sm"/>
                      <a:tailEnd type="none" w="sm" len="sm"/>
                    </a:lnR>
                    <a:lnT w="12700" cap="flat" cmpd="sng" algn="ctr">
                      <a:solidFill>
                        <a:srgbClr val="4D4D4D"/>
                      </a:solidFill>
                      <a:prstDash val="solid"/>
                      <a:round/>
                      <a:headEnd type="none" w="sm" len="sm"/>
                      <a:tailEnd type="none" w="sm" len="sm"/>
                    </a:lnT>
                    <a:lnB w="12700" cap="flat" cmpd="sng" algn="ctr">
                      <a:solidFill>
                        <a:srgbClr val="4D4D4D"/>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v-SE" sz="1000" b="1" i="1" u="none" strike="noStrike" cap="none" normalizeH="0" baseline="0" dirty="0">
                          <a:ln>
                            <a:noFill/>
                          </a:ln>
                          <a:solidFill>
                            <a:srgbClr val="4D4D4D"/>
                          </a:solidFill>
                          <a:effectLst/>
                          <a:latin typeface="Raleway" pitchFamily="2" charset="0"/>
                        </a:rPr>
                        <a:t>Typ 4: Dysfunktionellt team</a:t>
                      </a:r>
                      <a:endParaRPr kumimoji="0" lang="sv-SE" sz="1000" b="1" i="0" u="none" strike="noStrike" cap="none" normalizeH="0" baseline="0" dirty="0">
                        <a:ln>
                          <a:noFill/>
                        </a:ln>
                        <a:solidFill>
                          <a:srgbClr val="4D4D4D"/>
                        </a:solidFill>
                        <a:effectLst/>
                        <a:latin typeface="Raleway" pitchFamily="2"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sv-SE" sz="1000" b="0" i="0" u="none" strike="noStrike" cap="none" normalizeH="0" baseline="0" dirty="0">
                        <a:ln>
                          <a:noFill/>
                        </a:ln>
                        <a:solidFill>
                          <a:srgbClr val="4D4D4D"/>
                        </a:solidFill>
                        <a:effectLst/>
                        <a:latin typeface="Raleway" pitchFamily="2"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sv-SE" sz="1000" b="0" i="0" u="none" strike="noStrike" cap="none" normalizeH="0" baseline="0" dirty="0">
                          <a:ln>
                            <a:noFill/>
                          </a:ln>
                          <a:solidFill>
                            <a:srgbClr val="4D4D4D"/>
                          </a:solidFill>
                          <a:effectLst/>
                          <a:latin typeface="Raleway" pitchFamily="2" charset="0"/>
                        </a:rPr>
                        <a:t>Dålig resultatorientering</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sv-SE" sz="1000" b="0" i="0" u="none" strike="noStrike" cap="none" normalizeH="0" baseline="0" dirty="0">
                          <a:ln>
                            <a:noFill/>
                          </a:ln>
                          <a:solidFill>
                            <a:srgbClr val="4D4D4D"/>
                          </a:solidFill>
                          <a:effectLst/>
                          <a:latin typeface="Raleway" pitchFamily="2" charset="0"/>
                        </a:rPr>
                        <a:t>Dåligt socialt väl-befinnande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sv-SE" sz="1000" b="0" i="0" u="none" strike="noStrike" cap="none" normalizeH="0" baseline="0" dirty="0">
                          <a:ln>
                            <a:noFill/>
                          </a:ln>
                          <a:solidFill>
                            <a:srgbClr val="4D4D4D"/>
                          </a:solidFill>
                          <a:effectLst/>
                          <a:latin typeface="Raleway" pitchFamily="2" charset="0"/>
                        </a:rPr>
                        <a:t>Väldigt låg livskraftighet</a:t>
                      </a:r>
                    </a:p>
                  </a:txBody>
                  <a:tcPr marL="68580" marR="68580" marT="34290" marB="34290" horzOverflow="overflow">
                    <a:lnL w="12700" cap="flat" cmpd="sng" algn="ctr">
                      <a:solidFill>
                        <a:srgbClr val="4D4D4D"/>
                      </a:solidFill>
                      <a:prstDash val="solid"/>
                      <a:round/>
                      <a:headEnd type="none" w="sm" len="sm"/>
                      <a:tailEnd type="none" w="sm" len="sm"/>
                    </a:lnL>
                    <a:lnR w="12700" cap="flat" cmpd="sng" algn="ctr">
                      <a:solidFill>
                        <a:srgbClr val="4D4D4D"/>
                      </a:solidFill>
                      <a:prstDash val="solid"/>
                      <a:round/>
                      <a:headEnd type="none" w="sm" len="sm"/>
                      <a:tailEnd type="none" w="sm" len="sm"/>
                    </a:lnR>
                    <a:lnT w="12700" cap="flat" cmpd="sng" algn="ctr">
                      <a:solidFill>
                        <a:srgbClr val="4D4D4D"/>
                      </a:solidFill>
                      <a:prstDash val="solid"/>
                      <a:round/>
                      <a:headEnd type="none" w="sm" len="sm"/>
                      <a:tailEnd type="none" w="sm" len="sm"/>
                    </a:lnT>
                    <a:lnB w="12700" cap="flat" cmpd="sng" algn="ctr">
                      <a:solidFill>
                        <a:srgbClr val="4D4D4D"/>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bl>
          </a:graphicData>
        </a:graphic>
      </p:graphicFrame>
      <p:sp>
        <p:nvSpPr>
          <p:cNvPr id="16405" name="Text Box 29"/>
          <p:cNvSpPr txBox="1">
            <a:spLocks noChangeArrowheads="1"/>
          </p:cNvSpPr>
          <p:nvPr/>
        </p:nvSpPr>
        <p:spPr bwMode="auto">
          <a:xfrm rot="16200000">
            <a:off x="4983936" y="1779154"/>
            <a:ext cx="505267" cy="261610"/>
          </a:xfrm>
          <a:prstGeom prst="rect">
            <a:avLst/>
          </a:prstGeom>
          <a:noFill/>
          <a:ln w="9525">
            <a:noFill/>
            <a:miter lim="800000"/>
            <a:headEnd/>
            <a:tailEnd/>
          </a:ln>
        </p:spPr>
        <p:txBody>
          <a:bodyPr wrap="none">
            <a:spAutoFit/>
          </a:bodyPr>
          <a:lstStyle/>
          <a:p>
            <a:r>
              <a:rPr lang="sv-SE" sz="1100" dirty="0">
                <a:latin typeface="Raleway" pitchFamily="2" charset="0"/>
              </a:rPr>
              <a:t>Högt</a:t>
            </a:r>
          </a:p>
        </p:txBody>
      </p:sp>
      <p:sp>
        <p:nvSpPr>
          <p:cNvPr id="16406" name="Text Box 30"/>
          <p:cNvSpPr txBox="1">
            <a:spLocks noChangeArrowheads="1"/>
          </p:cNvSpPr>
          <p:nvPr/>
        </p:nvSpPr>
        <p:spPr bwMode="auto">
          <a:xfrm rot="16200000">
            <a:off x="4980731" y="3302950"/>
            <a:ext cx="476412" cy="261610"/>
          </a:xfrm>
          <a:prstGeom prst="rect">
            <a:avLst/>
          </a:prstGeom>
          <a:noFill/>
          <a:ln w="9525">
            <a:noFill/>
            <a:miter lim="800000"/>
            <a:headEnd/>
            <a:tailEnd/>
          </a:ln>
        </p:spPr>
        <p:txBody>
          <a:bodyPr wrap="none">
            <a:spAutoFit/>
          </a:bodyPr>
          <a:lstStyle/>
          <a:p>
            <a:r>
              <a:rPr lang="sv-SE" sz="1100" dirty="0">
                <a:latin typeface="Raleway" pitchFamily="2" charset="0"/>
              </a:rPr>
              <a:t>Lågt</a:t>
            </a:r>
          </a:p>
        </p:txBody>
      </p:sp>
    </p:spTree>
    <p:extLst>
      <p:ext uri="{BB962C8B-B14F-4D97-AF65-F5344CB8AC3E}">
        <p14:creationId xmlns:p14="http://schemas.microsoft.com/office/powerpoint/2010/main" val="414551334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0880B077-0DCB-1E90-F6B4-BF415D1C5CCD}"/>
              </a:ext>
            </a:extLst>
          </p:cNvPr>
          <p:cNvSpPr>
            <a:spLocks noGrp="1"/>
          </p:cNvSpPr>
          <p:nvPr>
            <p:ph type="title"/>
          </p:nvPr>
        </p:nvSpPr>
        <p:spPr/>
        <p:txBody>
          <a:bodyPr/>
          <a:lstStyle/>
          <a:p>
            <a:r>
              <a:rPr lang="sv-SE" sz="2800" dirty="0"/>
              <a:t>övning 1: reflektion kring teamet </a:t>
            </a:r>
            <a:br>
              <a:rPr lang="sv-SE" sz="2800" dirty="0"/>
            </a:br>
            <a:endParaRPr lang="sv-SE" dirty="0"/>
          </a:p>
        </p:txBody>
      </p:sp>
      <p:sp>
        <p:nvSpPr>
          <p:cNvPr id="2" name="Platshållare för text 1">
            <a:extLst>
              <a:ext uri="{FF2B5EF4-FFF2-40B4-BE49-F238E27FC236}">
                <a16:creationId xmlns:a16="http://schemas.microsoft.com/office/drawing/2014/main" id="{876DAAE2-ED93-4B10-A2A7-08EF25906728}"/>
              </a:ext>
            </a:extLst>
          </p:cNvPr>
          <p:cNvSpPr>
            <a:spLocks noGrp="1"/>
          </p:cNvSpPr>
          <p:nvPr>
            <p:ph type="body" idx="2"/>
          </p:nvPr>
        </p:nvSpPr>
        <p:spPr/>
        <p:txBody>
          <a:bodyPr/>
          <a:lstStyle/>
          <a:p>
            <a:pPr marL="146050" indent="0">
              <a:lnSpc>
                <a:spcPct val="110000"/>
              </a:lnSpc>
              <a:buNone/>
            </a:pPr>
            <a:r>
              <a:rPr lang="sv-SE" sz="1800" dirty="0">
                <a:latin typeface="Raleway" pitchFamily="2" charset="0"/>
              </a:rPr>
              <a:t>Placera teamet i den ”box” där det hör hemma, baserat på dina erfarenheter kring teamet (individuellt).</a:t>
            </a:r>
          </a:p>
          <a:p>
            <a:pPr marL="146050" indent="0">
              <a:lnSpc>
                <a:spcPct val="110000"/>
              </a:lnSpc>
              <a:buNone/>
            </a:pPr>
            <a:endParaRPr lang="sv-SE" sz="1800" dirty="0">
              <a:latin typeface="Raleway" pitchFamily="2" charset="0"/>
            </a:endParaRPr>
          </a:p>
          <a:p>
            <a:pPr marL="146050" indent="0">
              <a:buNone/>
            </a:pPr>
            <a:r>
              <a:rPr lang="sv-SE" sz="1800" dirty="0">
                <a:latin typeface="Raleway" pitchFamily="2" charset="0"/>
              </a:rPr>
              <a:t>Utifrån given information, vad är teamet i störst behov av just nu?</a:t>
            </a:r>
          </a:p>
          <a:p>
            <a:endParaRPr lang="sv-SE" sz="1800" dirty="0"/>
          </a:p>
        </p:txBody>
      </p:sp>
    </p:spTree>
    <p:extLst>
      <p:ext uri="{BB962C8B-B14F-4D97-AF65-F5344CB8AC3E}">
        <p14:creationId xmlns:p14="http://schemas.microsoft.com/office/powerpoint/2010/main" val="7544665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29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4" name="Rubrik 1">
            <a:extLst>
              <a:ext uri="{FF2B5EF4-FFF2-40B4-BE49-F238E27FC236}">
                <a16:creationId xmlns:a16="http://schemas.microsoft.com/office/drawing/2014/main" id="{3C09D280-C1D6-8B10-5596-26155F3AF314}"/>
              </a:ext>
            </a:extLst>
          </p:cNvPr>
          <p:cNvSpPr txBox="1">
            <a:spLocks/>
          </p:cNvSpPr>
          <p:nvPr/>
        </p:nvSpPr>
        <p:spPr>
          <a:xfrm>
            <a:off x="828100" y="2070853"/>
            <a:ext cx="7021200" cy="29850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sv-SE" sz="5400" b="1" dirty="0">
                <a:solidFill>
                  <a:schemeClr val="bg1"/>
                </a:solidFill>
              </a:rPr>
              <a:t>teamanalys</a:t>
            </a:r>
          </a:p>
        </p:txBody>
      </p:sp>
    </p:spTree>
    <p:extLst>
      <p:ext uri="{BB962C8B-B14F-4D97-AF65-F5344CB8AC3E}">
        <p14:creationId xmlns:p14="http://schemas.microsoft.com/office/powerpoint/2010/main" val="133360042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68721CDF-A854-4105-9DC6-CE86FA94C219}"/>
              </a:ext>
            </a:extLst>
          </p:cNvPr>
          <p:cNvSpPr>
            <a:spLocks noGrp="1"/>
          </p:cNvSpPr>
          <p:nvPr>
            <p:ph type="body" idx="2"/>
          </p:nvPr>
        </p:nvSpPr>
        <p:spPr/>
        <p:txBody>
          <a:bodyPr/>
          <a:lstStyle/>
          <a:p>
            <a:r>
              <a:rPr lang="sv-SE" sz="1800" dirty="0"/>
              <a:t>Teamet</a:t>
            </a:r>
          </a:p>
        </p:txBody>
      </p:sp>
      <p:sp>
        <p:nvSpPr>
          <p:cNvPr id="9" name="AutoShape 17">
            <a:extLst>
              <a:ext uri="{FF2B5EF4-FFF2-40B4-BE49-F238E27FC236}">
                <a16:creationId xmlns:a16="http://schemas.microsoft.com/office/drawing/2014/main" id="{8F4A2E73-72EF-434C-B53E-40981960D938}"/>
              </a:ext>
            </a:extLst>
          </p:cNvPr>
          <p:cNvSpPr>
            <a:spLocks noChangeArrowheads="1"/>
          </p:cNvSpPr>
          <p:nvPr/>
        </p:nvSpPr>
        <p:spPr bwMode="auto">
          <a:xfrm>
            <a:off x="7261672" y="1168206"/>
            <a:ext cx="864394" cy="54769"/>
          </a:xfrm>
          <a:prstGeom prst="leftRightArrow">
            <a:avLst>
              <a:gd name="adj1" fmla="val 50000"/>
              <a:gd name="adj2" fmla="val 315652"/>
            </a:avLst>
          </a:prstGeom>
          <a:solidFill>
            <a:schemeClr val="tx1"/>
          </a:solidFill>
          <a:ln w="9525">
            <a:solidFill>
              <a:schemeClr val="tx1"/>
            </a:solidFill>
            <a:miter lim="800000"/>
            <a:headEnd/>
            <a:tailEnd/>
          </a:ln>
        </p:spPr>
        <p:txBody>
          <a:bodyPr wrap="none" anchor="ctr"/>
          <a:lstStyle/>
          <a:p>
            <a:endParaRPr lang="sv-SE" sz="1350"/>
          </a:p>
        </p:txBody>
      </p:sp>
      <p:sp>
        <p:nvSpPr>
          <p:cNvPr id="10" name="Text Box 18">
            <a:extLst>
              <a:ext uri="{FF2B5EF4-FFF2-40B4-BE49-F238E27FC236}">
                <a16:creationId xmlns:a16="http://schemas.microsoft.com/office/drawing/2014/main" id="{25E1C79D-AAFF-4128-8D14-F72D1787B8E8}"/>
              </a:ext>
            </a:extLst>
          </p:cNvPr>
          <p:cNvSpPr txBox="1">
            <a:spLocks noChangeArrowheads="1"/>
          </p:cNvSpPr>
          <p:nvPr/>
        </p:nvSpPr>
        <p:spPr bwMode="auto">
          <a:xfrm>
            <a:off x="6505922" y="1027662"/>
            <a:ext cx="755750" cy="424732"/>
          </a:xfrm>
          <a:prstGeom prst="rect">
            <a:avLst/>
          </a:prstGeom>
          <a:noFill/>
          <a:ln w="9525">
            <a:noFill/>
            <a:miter lim="800000"/>
            <a:headEnd/>
            <a:tailEnd/>
          </a:ln>
        </p:spPr>
        <p:txBody>
          <a:bodyPr wrap="square">
            <a:spAutoFit/>
          </a:bodyPr>
          <a:lstStyle/>
          <a:p>
            <a:pPr>
              <a:spcBef>
                <a:spcPct val="50000"/>
              </a:spcBef>
            </a:pPr>
            <a:r>
              <a:rPr lang="sv-SE" sz="1080" dirty="0"/>
              <a:t>Mindre grad</a:t>
            </a:r>
          </a:p>
        </p:txBody>
      </p:sp>
      <p:sp>
        <p:nvSpPr>
          <p:cNvPr id="11" name="Text Box 19">
            <a:extLst>
              <a:ext uri="{FF2B5EF4-FFF2-40B4-BE49-F238E27FC236}">
                <a16:creationId xmlns:a16="http://schemas.microsoft.com/office/drawing/2014/main" id="{9EF45E07-D92B-4582-B972-19015AB9B618}"/>
              </a:ext>
            </a:extLst>
          </p:cNvPr>
          <p:cNvSpPr txBox="1">
            <a:spLocks noChangeArrowheads="1"/>
          </p:cNvSpPr>
          <p:nvPr/>
        </p:nvSpPr>
        <p:spPr bwMode="auto">
          <a:xfrm>
            <a:off x="8229596" y="1027662"/>
            <a:ext cx="723364" cy="397032"/>
          </a:xfrm>
          <a:prstGeom prst="rect">
            <a:avLst/>
          </a:prstGeom>
          <a:noFill/>
          <a:ln w="9525">
            <a:noFill/>
            <a:miter lim="800000"/>
            <a:headEnd/>
            <a:tailEnd/>
          </a:ln>
        </p:spPr>
        <p:txBody>
          <a:bodyPr wrap="square">
            <a:spAutoFit/>
          </a:bodyPr>
          <a:lstStyle/>
          <a:p>
            <a:pPr>
              <a:spcBef>
                <a:spcPct val="50000"/>
              </a:spcBef>
            </a:pPr>
            <a:r>
              <a:rPr lang="sv-SE" sz="990" dirty="0"/>
              <a:t>Högre grad</a:t>
            </a:r>
          </a:p>
        </p:txBody>
      </p:sp>
      <p:pic>
        <p:nvPicPr>
          <p:cNvPr id="6" name="Bildobjekt 5">
            <a:extLst>
              <a:ext uri="{FF2B5EF4-FFF2-40B4-BE49-F238E27FC236}">
                <a16:creationId xmlns:a16="http://schemas.microsoft.com/office/drawing/2014/main" id="{6FFC2B16-6606-4812-98AB-E57D5FAFC2CE}"/>
              </a:ext>
            </a:extLst>
          </p:cNvPr>
          <p:cNvPicPr>
            <a:picLocks noChangeAspect="1"/>
          </p:cNvPicPr>
          <p:nvPr/>
        </p:nvPicPr>
        <p:blipFill>
          <a:blip r:embed="rId3"/>
          <a:stretch>
            <a:fillRect/>
          </a:stretch>
        </p:blipFill>
        <p:spPr>
          <a:xfrm>
            <a:off x="595375" y="1619339"/>
            <a:ext cx="3674709" cy="767745"/>
          </a:xfrm>
          <a:prstGeom prst="rect">
            <a:avLst/>
          </a:prstGeom>
        </p:spPr>
      </p:pic>
      <p:pic>
        <p:nvPicPr>
          <p:cNvPr id="2" name="Bildobjekt 1">
            <a:extLst>
              <a:ext uri="{FF2B5EF4-FFF2-40B4-BE49-F238E27FC236}">
                <a16:creationId xmlns:a16="http://schemas.microsoft.com/office/drawing/2014/main" id="{DB26BC69-4DA4-4D2B-B154-1785BD556019}"/>
              </a:ext>
            </a:extLst>
          </p:cNvPr>
          <p:cNvPicPr>
            <a:picLocks noChangeAspect="1"/>
          </p:cNvPicPr>
          <p:nvPr/>
        </p:nvPicPr>
        <p:blipFill>
          <a:blip r:embed="rId4"/>
          <a:stretch>
            <a:fillRect/>
          </a:stretch>
        </p:blipFill>
        <p:spPr>
          <a:xfrm>
            <a:off x="4832170" y="1380489"/>
            <a:ext cx="3993928" cy="2540036"/>
          </a:xfrm>
          <a:prstGeom prst="rect">
            <a:avLst/>
          </a:prstGeom>
        </p:spPr>
      </p:pic>
    </p:spTree>
    <p:extLst>
      <p:ext uri="{BB962C8B-B14F-4D97-AF65-F5344CB8AC3E}">
        <p14:creationId xmlns:p14="http://schemas.microsoft.com/office/powerpoint/2010/main" val="173457179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D34A9541-59F0-4EC5-AFEC-5DE074820A21}"/>
              </a:ext>
            </a:extLst>
          </p:cNvPr>
          <p:cNvPicPr>
            <a:picLocks noChangeAspect="1"/>
          </p:cNvPicPr>
          <p:nvPr/>
        </p:nvPicPr>
        <p:blipFill>
          <a:blip r:embed="rId2"/>
          <a:stretch>
            <a:fillRect/>
          </a:stretch>
        </p:blipFill>
        <p:spPr>
          <a:xfrm>
            <a:off x="4572000" y="1915907"/>
            <a:ext cx="3880333" cy="2800659"/>
          </a:xfrm>
          <a:prstGeom prst="rect">
            <a:avLst/>
          </a:prstGeom>
        </p:spPr>
      </p:pic>
      <p:pic>
        <p:nvPicPr>
          <p:cNvPr id="8" name="Bildobjekt 7">
            <a:extLst>
              <a:ext uri="{FF2B5EF4-FFF2-40B4-BE49-F238E27FC236}">
                <a16:creationId xmlns:a16="http://schemas.microsoft.com/office/drawing/2014/main" id="{08EEB51E-6F18-428F-9411-1CB1098E8F6E}"/>
              </a:ext>
            </a:extLst>
          </p:cNvPr>
          <p:cNvPicPr>
            <a:picLocks noChangeAspect="1"/>
          </p:cNvPicPr>
          <p:nvPr/>
        </p:nvPicPr>
        <p:blipFill>
          <a:blip r:embed="rId3"/>
          <a:stretch>
            <a:fillRect/>
          </a:stretch>
        </p:blipFill>
        <p:spPr>
          <a:xfrm>
            <a:off x="691667" y="1915907"/>
            <a:ext cx="3772316" cy="2800659"/>
          </a:xfrm>
          <a:prstGeom prst="rect">
            <a:avLst/>
          </a:prstGeom>
        </p:spPr>
      </p:pic>
      <p:sp>
        <p:nvSpPr>
          <p:cNvPr id="6" name="Rubrik 5">
            <a:extLst>
              <a:ext uri="{FF2B5EF4-FFF2-40B4-BE49-F238E27FC236}">
                <a16:creationId xmlns:a16="http://schemas.microsoft.com/office/drawing/2014/main" id="{966A4965-4B6C-76A1-5B28-B8DC43589230}"/>
              </a:ext>
            </a:extLst>
          </p:cNvPr>
          <p:cNvSpPr>
            <a:spLocks noGrp="1"/>
          </p:cNvSpPr>
          <p:nvPr>
            <p:ph type="title"/>
          </p:nvPr>
        </p:nvSpPr>
        <p:spPr/>
        <p:txBody>
          <a:bodyPr/>
          <a:lstStyle/>
          <a:p>
            <a:r>
              <a:rPr lang="sv-SE" dirty="0"/>
              <a:t>fördelning av teamroller</a:t>
            </a:r>
          </a:p>
        </p:txBody>
      </p:sp>
    </p:spTree>
    <p:extLst>
      <p:ext uri="{BB962C8B-B14F-4D97-AF65-F5344CB8AC3E}">
        <p14:creationId xmlns:p14="http://schemas.microsoft.com/office/powerpoint/2010/main" val="5124343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17"/>
        <p:cNvGrpSpPr/>
        <p:nvPr/>
      </p:nvGrpSpPr>
      <p:grpSpPr>
        <a:xfrm>
          <a:off x="0" y="0"/>
          <a:ext cx="0" cy="0"/>
          <a:chOff x="0" y="0"/>
          <a:chExt cx="0" cy="0"/>
        </a:xfrm>
      </p:grpSpPr>
      <p:sp>
        <p:nvSpPr>
          <p:cNvPr id="219" name="Google Shape;219;p22"/>
          <p:cNvSpPr txBox="1">
            <a:spLocks noGrp="1"/>
          </p:cNvSpPr>
          <p:nvPr>
            <p:ph type="body" idx="4294967295"/>
          </p:nvPr>
        </p:nvSpPr>
        <p:spPr>
          <a:xfrm>
            <a:off x="756009" y="1498934"/>
            <a:ext cx="7010100" cy="2628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3600" b="1" dirty="0">
                <a:solidFill>
                  <a:srgbClr val="FFFFFF"/>
                </a:solidFill>
                <a:latin typeface="Raleway" pitchFamily="2" charset="0"/>
              </a:rPr>
              <a:t>analys och </a:t>
            </a:r>
            <a:br>
              <a:rPr lang="en-GB" sz="3600" b="1" dirty="0">
                <a:solidFill>
                  <a:srgbClr val="FFFFFF"/>
                </a:solidFill>
                <a:latin typeface="Raleway" pitchFamily="2" charset="0"/>
              </a:rPr>
            </a:br>
            <a:r>
              <a:rPr lang="en-GB" sz="3600" b="1" dirty="0" err="1">
                <a:solidFill>
                  <a:srgbClr val="FFFFFF"/>
                </a:solidFill>
                <a:latin typeface="Raleway" pitchFamily="2" charset="0"/>
              </a:rPr>
              <a:t>hypoteser</a:t>
            </a:r>
            <a:r>
              <a:rPr lang="en-GB" sz="3600" b="1" dirty="0">
                <a:solidFill>
                  <a:srgbClr val="FFFFFF"/>
                </a:solidFill>
                <a:latin typeface="Raleway" pitchFamily="2" charset="0"/>
              </a:rPr>
              <a:t> </a:t>
            </a:r>
            <a:br>
              <a:rPr lang="en-GB" sz="3600" b="1" dirty="0">
                <a:solidFill>
                  <a:srgbClr val="FFFFFF"/>
                </a:solidFill>
                <a:latin typeface="Raleway" pitchFamily="2" charset="0"/>
              </a:rPr>
            </a:br>
            <a:r>
              <a:rPr lang="en-GB" sz="3600" b="1" dirty="0">
                <a:solidFill>
                  <a:srgbClr val="FFFFFF"/>
                </a:solidFill>
                <a:latin typeface="Raleway" pitchFamily="2" charset="0"/>
              </a:rPr>
              <a:t>om </a:t>
            </a:r>
            <a:r>
              <a:rPr lang="en-GB" sz="3600" b="1" dirty="0" err="1">
                <a:solidFill>
                  <a:srgbClr val="FFFFFF"/>
                </a:solidFill>
                <a:latin typeface="Raleway" pitchFamily="2" charset="0"/>
              </a:rPr>
              <a:t>teamet</a:t>
            </a:r>
            <a:endParaRPr sz="3600" b="1" dirty="0">
              <a:solidFill>
                <a:srgbClr val="FFFFFF"/>
              </a:solidFill>
              <a:latin typeface="Raleway" pitchFamily="2" charset="0"/>
            </a:endParaRPr>
          </a:p>
        </p:txBody>
      </p:sp>
    </p:spTree>
    <p:extLst>
      <p:ext uri="{BB962C8B-B14F-4D97-AF65-F5344CB8AC3E}">
        <p14:creationId xmlns:p14="http://schemas.microsoft.com/office/powerpoint/2010/main" val="9756354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5ADB66D0-DCFD-4A15-8399-9DAF992D677A}"/>
              </a:ext>
            </a:extLst>
          </p:cNvPr>
          <p:cNvSpPr>
            <a:spLocks noGrp="1"/>
          </p:cNvSpPr>
          <p:nvPr>
            <p:ph type="title"/>
          </p:nvPr>
        </p:nvSpPr>
        <p:spPr/>
        <p:txBody>
          <a:bodyPr/>
          <a:lstStyle/>
          <a:p>
            <a:r>
              <a:rPr lang="sv-SE" i="1" dirty="0"/>
              <a:t>exempel</a:t>
            </a:r>
            <a:r>
              <a:rPr lang="sv-SE" dirty="0"/>
              <a:t> analys.</a:t>
            </a:r>
          </a:p>
        </p:txBody>
      </p:sp>
      <p:sp>
        <p:nvSpPr>
          <p:cNvPr id="6" name="Platshållare för text 5"/>
          <p:cNvSpPr>
            <a:spLocks noGrp="1"/>
          </p:cNvSpPr>
          <p:nvPr>
            <p:ph type="subTitle" idx="1"/>
          </p:nvPr>
        </p:nvSpPr>
        <p:spPr>
          <a:xfrm>
            <a:off x="730000" y="1909442"/>
            <a:ext cx="3300900" cy="759000"/>
          </a:xfrm>
        </p:spPr>
        <p:txBody>
          <a:bodyPr/>
          <a:lstStyle/>
          <a:p>
            <a:pPr marL="0" indent="0"/>
            <a:r>
              <a:rPr lang="sv-SE" dirty="0">
                <a:latin typeface="Raleway" pitchFamily="2" charset="0"/>
              </a:rPr>
              <a:t>hur ser sammansättningen ut?</a:t>
            </a:r>
          </a:p>
        </p:txBody>
      </p:sp>
      <p:sp>
        <p:nvSpPr>
          <p:cNvPr id="4" name="Platshållare för text 3"/>
          <p:cNvSpPr>
            <a:spLocks noGrp="1"/>
          </p:cNvSpPr>
          <p:nvPr>
            <p:ph type="body" idx="2"/>
          </p:nvPr>
        </p:nvSpPr>
        <p:spPr>
          <a:xfrm>
            <a:off x="5200784" y="827827"/>
            <a:ext cx="3374400" cy="3025500"/>
          </a:xfrm>
        </p:spPr>
        <p:txBody>
          <a:bodyPr/>
          <a:lstStyle/>
          <a:p>
            <a:pPr marL="257175" indent="-257175">
              <a:buFont typeface="Arial" panose="020B0604020202020204" pitchFamily="34" charset="0"/>
              <a:buChar char="•"/>
            </a:pPr>
            <a:r>
              <a:rPr lang="sv-SE" sz="1200" dirty="0">
                <a:latin typeface="Raleway" pitchFamily="2" charset="0"/>
              </a:rPr>
              <a:t>Tre teamroller med stort uppgiftsfokus i majoritet</a:t>
            </a:r>
          </a:p>
          <a:p>
            <a:pPr marL="257175" indent="-257175">
              <a:buFont typeface="Arial" panose="020B0604020202020204" pitchFamily="34" charset="0"/>
              <a:buChar char="•"/>
            </a:pPr>
            <a:endParaRPr lang="sv-SE" sz="1200" dirty="0">
              <a:latin typeface="Raleway" pitchFamily="2" charset="0"/>
            </a:endParaRPr>
          </a:p>
          <a:p>
            <a:pPr marL="257175" indent="-257175">
              <a:buFont typeface="Arial" panose="020B0604020202020204" pitchFamily="34" charset="0"/>
              <a:buChar char="•"/>
            </a:pPr>
            <a:endParaRPr lang="sv-SE" sz="1200" dirty="0">
              <a:latin typeface="Raleway" pitchFamily="2" charset="0"/>
            </a:endParaRPr>
          </a:p>
          <a:p>
            <a:pPr marL="257175" indent="-257175">
              <a:buFont typeface="Arial" panose="020B0604020202020204" pitchFamily="34" charset="0"/>
              <a:buChar char="•"/>
            </a:pPr>
            <a:r>
              <a:rPr lang="sv-SE" sz="1200" dirty="0">
                <a:latin typeface="Raleway" pitchFamily="2" charset="0"/>
              </a:rPr>
              <a:t>Två teamroller saknar täckning – Teammedlemmen och Idékläckaren</a:t>
            </a:r>
            <a:br>
              <a:rPr lang="sv-SE" sz="1200" dirty="0">
                <a:latin typeface="Raleway" pitchFamily="2" charset="0"/>
              </a:rPr>
            </a:br>
            <a:endParaRPr lang="sv-SE" sz="1200" dirty="0">
              <a:latin typeface="Raleway" pitchFamily="2" charset="0"/>
            </a:endParaRPr>
          </a:p>
          <a:p>
            <a:pPr marL="257175" indent="-257175">
              <a:buFont typeface="Arial" panose="020B0604020202020204" pitchFamily="34" charset="0"/>
              <a:buChar char="•"/>
            </a:pPr>
            <a:endParaRPr lang="sv-SE" sz="1200" dirty="0">
              <a:latin typeface="Raleway" pitchFamily="2" charset="0"/>
            </a:endParaRPr>
          </a:p>
        </p:txBody>
      </p:sp>
    </p:spTree>
    <p:extLst>
      <p:ext uri="{BB962C8B-B14F-4D97-AF65-F5344CB8AC3E}">
        <p14:creationId xmlns:p14="http://schemas.microsoft.com/office/powerpoint/2010/main" val="4260394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0"/>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err="1"/>
              <a:t>syfte</a:t>
            </a:r>
            <a:r>
              <a:rPr lang="en-GB" dirty="0"/>
              <a:t>.</a:t>
            </a:r>
            <a:endParaRPr dirty="0"/>
          </a:p>
        </p:txBody>
      </p:sp>
      <p:sp>
        <p:nvSpPr>
          <p:cNvPr id="199" name="Google Shape;199;p20"/>
          <p:cNvSpPr txBox="1">
            <a:spLocks noGrp="1"/>
          </p:cNvSpPr>
          <p:nvPr>
            <p:ph type="body" idx="1"/>
          </p:nvPr>
        </p:nvSpPr>
        <p:spPr>
          <a:xfrm>
            <a:off x="137548" y="1772916"/>
            <a:ext cx="8464070" cy="1891638"/>
          </a:xfrm>
          <a:prstGeom prst="rect">
            <a:avLst/>
          </a:prstGeom>
        </p:spPr>
        <p:txBody>
          <a:bodyPr spcFirstLastPara="1" wrap="square" lIns="91425" tIns="91425" rIns="91425" bIns="91425" anchor="t" anchorCtr="0">
            <a:noAutofit/>
          </a:bodyPr>
          <a:lstStyle/>
          <a:p>
            <a:pPr marL="615950" lvl="1" indent="0">
              <a:buNone/>
            </a:pPr>
            <a:r>
              <a:rPr lang="sv-SE" sz="1050" dirty="0">
                <a:solidFill>
                  <a:srgbClr val="4D4D4D"/>
                </a:solidFill>
              </a:rPr>
              <a:t>Att belysa teamet utifrån MPA med fokus på </a:t>
            </a:r>
            <a:r>
              <a:rPr lang="sv-SE" sz="1050" b="1" dirty="0">
                <a:solidFill>
                  <a:srgbClr val="4D4D4D"/>
                </a:solidFill>
              </a:rPr>
              <a:t>beteende</a:t>
            </a:r>
            <a:r>
              <a:rPr lang="sv-SE" sz="1050" dirty="0">
                <a:solidFill>
                  <a:srgbClr val="4D4D4D"/>
                </a:solidFill>
              </a:rPr>
              <a:t> och </a:t>
            </a:r>
            <a:r>
              <a:rPr lang="sv-SE" sz="1050" b="1" dirty="0">
                <a:solidFill>
                  <a:srgbClr val="4D4D4D"/>
                </a:solidFill>
              </a:rPr>
              <a:t>kommunikation</a:t>
            </a:r>
            <a:r>
              <a:rPr lang="sv-SE" sz="1050" dirty="0">
                <a:solidFill>
                  <a:srgbClr val="4D4D4D"/>
                </a:solidFill>
              </a:rPr>
              <a:t> och därmed skapa </a:t>
            </a:r>
            <a:r>
              <a:rPr lang="sv-SE" sz="1050" b="1" dirty="0">
                <a:solidFill>
                  <a:srgbClr val="4D4D4D"/>
                </a:solidFill>
              </a:rPr>
              <a:t>bättre förutsättningar </a:t>
            </a:r>
            <a:r>
              <a:rPr lang="sv-SE" sz="1050" dirty="0">
                <a:solidFill>
                  <a:srgbClr val="4D4D4D"/>
                </a:solidFill>
              </a:rPr>
              <a:t>för att kunna bli ett </a:t>
            </a:r>
            <a:r>
              <a:rPr lang="sv-SE" sz="1050" b="1" dirty="0">
                <a:solidFill>
                  <a:srgbClr val="4D4D4D"/>
                </a:solidFill>
              </a:rPr>
              <a:t>effektivt</a:t>
            </a:r>
            <a:r>
              <a:rPr lang="sv-SE" sz="1050" dirty="0">
                <a:solidFill>
                  <a:srgbClr val="4D4D4D"/>
                </a:solidFill>
              </a:rPr>
              <a:t> team som jobbar i enlighet med uppsatta </a:t>
            </a:r>
            <a:r>
              <a:rPr lang="sv-SE" sz="1050" b="1" dirty="0">
                <a:solidFill>
                  <a:srgbClr val="4D4D4D"/>
                </a:solidFill>
              </a:rPr>
              <a:t>mål</a:t>
            </a:r>
            <a:r>
              <a:rPr lang="sv-SE" sz="1050" dirty="0">
                <a:solidFill>
                  <a:srgbClr val="4D4D4D"/>
                </a:solidFill>
              </a:rPr>
              <a:t>. </a:t>
            </a:r>
            <a:r>
              <a:rPr lang="sv-SE" sz="1050" dirty="0"/>
              <a:t>Att bidra till </a:t>
            </a:r>
            <a:r>
              <a:rPr lang="sv-SE" sz="1050" b="1" dirty="0"/>
              <a:t>fortsatt</a:t>
            </a:r>
            <a:r>
              <a:rPr lang="sv-SE" sz="1050" dirty="0"/>
              <a:t> </a:t>
            </a:r>
            <a:r>
              <a:rPr lang="sv-SE" sz="1050" b="1" dirty="0"/>
              <a:t>utveckling</a:t>
            </a:r>
            <a:r>
              <a:rPr lang="sv-SE" sz="1050" dirty="0"/>
              <a:t> i gruppen genom att </a:t>
            </a:r>
            <a:r>
              <a:rPr lang="sv-SE" sz="1050" b="1" dirty="0"/>
              <a:t>medvetandegöra</a:t>
            </a:r>
            <a:r>
              <a:rPr lang="sv-SE" sz="1050" dirty="0"/>
              <a:t> och lyfta fram </a:t>
            </a:r>
            <a:r>
              <a:rPr lang="sv-SE" sz="1050" b="1" dirty="0"/>
              <a:t>möjligheter</a:t>
            </a:r>
            <a:r>
              <a:rPr lang="sv-SE" sz="1050" dirty="0"/>
              <a:t> och eventuella </a:t>
            </a:r>
            <a:r>
              <a:rPr lang="sv-SE" sz="1050" b="1" dirty="0"/>
              <a:t>utmaningar</a:t>
            </a:r>
            <a:r>
              <a:rPr lang="sv-SE" sz="1050" dirty="0"/>
              <a:t>. Att bättre förstå sin omgivning för att kunna anpassa sin kommunikation i högre grad. </a:t>
            </a:r>
            <a:r>
              <a:rPr lang="sv-SE" sz="1050" dirty="0">
                <a:solidFill>
                  <a:srgbClr val="4D4D4D"/>
                </a:solidFill>
              </a:rPr>
              <a:t>Att </a:t>
            </a:r>
            <a:r>
              <a:rPr lang="sv-SE" sz="1050" b="1" dirty="0">
                <a:solidFill>
                  <a:srgbClr val="4D4D4D"/>
                </a:solidFill>
              </a:rPr>
              <a:t>skapa energi</a:t>
            </a:r>
            <a:r>
              <a:rPr lang="sv-SE" sz="1050" dirty="0">
                <a:solidFill>
                  <a:srgbClr val="4D4D4D"/>
                </a:solidFill>
              </a:rPr>
              <a:t> för att fortsätta diskussionen och utvecklingen av teamet.</a:t>
            </a:r>
          </a:p>
          <a:p>
            <a:pPr marL="615950" lvl="1" indent="0">
              <a:buNone/>
            </a:pPr>
            <a:r>
              <a:rPr lang="sv-SE" sz="1050" dirty="0">
                <a:solidFill>
                  <a:srgbClr val="4D4D4D"/>
                </a:solidFill>
              </a:rPr>
              <a:t>Vad tycker du?</a:t>
            </a:r>
          </a:p>
        </p:txBody>
      </p:sp>
      <p:pic>
        <p:nvPicPr>
          <p:cNvPr id="200" name="Google Shape;200;p20" descr="shutterstock_429987889_edited.jpg"/>
          <p:cNvPicPr preferRelativeResize="0"/>
          <p:nvPr/>
        </p:nvPicPr>
        <p:blipFill rotWithShape="1">
          <a:blip r:embed="rId3">
            <a:alphaModFix/>
          </a:blip>
          <a:srcRect l="12609" t="85988" r="6247" b="1381"/>
          <a:stretch/>
        </p:blipFill>
        <p:spPr>
          <a:xfrm>
            <a:off x="0" y="3835670"/>
            <a:ext cx="9144000" cy="1326897"/>
          </a:xfrm>
          <a:prstGeom prst="rect">
            <a:avLst/>
          </a:prstGeom>
          <a:noFill/>
          <a:ln>
            <a:noFill/>
          </a:ln>
        </p:spPr>
      </p:pic>
      <p:pic>
        <p:nvPicPr>
          <p:cNvPr id="5" name="Bildobjekt 4">
            <a:extLst>
              <a:ext uri="{FF2B5EF4-FFF2-40B4-BE49-F238E27FC236}">
                <a16:creationId xmlns:a16="http://schemas.microsoft.com/office/drawing/2014/main" id="{88C38B73-1224-4AA0-9043-9B2953939060}"/>
              </a:ext>
            </a:extLst>
          </p:cNvPr>
          <p:cNvPicPr>
            <a:picLocks noChangeAspect="1"/>
          </p:cNvPicPr>
          <p:nvPr/>
        </p:nvPicPr>
        <p:blipFill>
          <a:blip r:embed="rId4"/>
          <a:stretch>
            <a:fillRect/>
          </a:stretch>
        </p:blipFill>
        <p:spPr>
          <a:xfrm>
            <a:off x="7556258" y="4485616"/>
            <a:ext cx="1209524" cy="35238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6610381-F8EB-45F5-950D-62D6FCA9A29C}"/>
              </a:ext>
            </a:extLst>
          </p:cNvPr>
          <p:cNvSpPr>
            <a:spLocks noGrp="1"/>
          </p:cNvSpPr>
          <p:nvPr>
            <p:ph type="title"/>
          </p:nvPr>
        </p:nvSpPr>
        <p:spPr>
          <a:xfrm>
            <a:off x="730000" y="1318650"/>
            <a:ext cx="3663580" cy="1687200"/>
          </a:xfrm>
        </p:spPr>
        <p:txBody>
          <a:bodyPr/>
          <a:lstStyle/>
          <a:p>
            <a:r>
              <a:rPr lang="da-DK" i="1" dirty="0">
                <a:sym typeface="Tahoma" pitchFamily="34" charset="0"/>
              </a:rPr>
              <a:t>exempel: </a:t>
            </a:r>
            <a:r>
              <a:rPr lang="sv-SE" dirty="0"/>
              <a:t>hypoteser.</a:t>
            </a:r>
          </a:p>
        </p:txBody>
      </p:sp>
      <p:sp>
        <p:nvSpPr>
          <p:cNvPr id="6" name="Platshållare för text 5"/>
          <p:cNvSpPr>
            <a:spLocks noGrp="1"/>
          </p:cNvSpPr>
          <p:nvPr>
            <p:ph type="subTitle" idx="1"/>
          </p:nvPr>
        </p:nvSpPr>
        <p:spPr>
          <a:xfrm>
            <a:off x="595375" y="1905648"/>
            <a:ext cx="3300900" cy="759000"/>
          </a:xfrm>
        </p:spPr>
        <p:txBody>
          <a:bodyPr/>
          <a:lstStyle/>
          <a:p>
            <a:r>
              <a:rPr lang="sv-SE" dirty="0">
                <a:latin typeface="Raleway" pitchFamily="2" charset="0"/>
              </a:rPr>
              <a:t>teamets styrkor</a:t>
            </a:r>
          </a:p>
        </p:txBody>
      </p:sp>
      <p:sp>
        <p:nvSpPr>
          <p:cNvPr id="4" name="Platshållare för text 3"/>
          <p:cNvSpPr>
            <a:spLocks noGrp="1"/>
          </p:cNvSpPr>
          <p:nvPr>
            <p:ph type="body" idx="2"/>
          </p:nvPr>
        </p:nvSpPr>
        <p:spPr>
          <a:xfrm>
            <a:off x="5014868" y="567227"/>
            <a:ext cx="3802831" cy="3025500"/>
          </a:xfrm>
        </p:spPr>
        <p:txBody>
          <a:bodyPr/>
          <a:lstStyle/>
          <a:p>
            <a:pPr marL="457182" indent="-457182"/>
            <a:r>
              <a:rPr lang="sv-SE" sz="1200" b="1" dirty="0">
                <a:latin typeface="Raleway" pitchFamily="2" charset="0"/>
              </a:rPr>
              <a:t>Processorienterade</a:t>
            </a:r>
            <a:br>
              <a:rPr lang="sv-SE" sz="1050" b="1" dirty="0">
                <a:latin typeface="Raleway" pitchFamily="2" charset="0"/>
              </a:rPr>
            </a:br>
            <a:r>
              <a:rPr lang="sv-SE" sz="1050" dirty="0">
                <a:latin typeface="Raleway" pitchFamily="2" charset="0"/>
              </a:rPr>
              <a:t>Teamet har fokus på processens genomförande och är uthålliga.</a:t>
            </a:r>
            <a:br>
              <a:rPr lang="sv-SE" sz="1050" dirty="0">
                <a:latin typeface="Raleway" pitchFamily="2" charset="0"/>
              </a:rPr>
            </a:br>
            <a:endParaRPr lang="sv-SE" sz="1050" dirty="0">
              <a:latin typeface="Raleway" pitchFamily="2" charset="0"/>
            </a:endParaRPr>
          </a:p>
          <a:p>
            <a:pPr marL="457182" indent="-457182"/>
            <a:r>
              <a:rPr lang="sv-SE" sz="1200" b="1" dirty="0">
                <a:latin typeface="Raleway" pitchFamily="2" charset="0"/>
              </a:rPr>
              <a:t>Noggranna och detaljfokuserade</a:t>
            </a:r>
            <a:br>
              <a:rPr lang="sv-SE" sz="1200" b="1" dirty="0">
                <a:latin typeface="Raleway" pitchFamily="2" charset="0"/>
              </a:rPr>
            </a:br>
            <a:r>
              <a:rPr lang="sv-SE" sz="1050" dirty="0">
                <a:latin typeface="Raleway" pitchFamily="2" charset="0"/>
              </a:rPr>
              <a:t>Teamet har ett stort fokus på detaljer och levererar med stor noggrannhet.</a:t>
            </a:r>
            <a:br>
              <a:rPr lang="sv-SE" sz="1050" dirty="0">
                <a:latin typeface="Raleway" pitchFamily="2" charset="0"/>
              </a:rPr>
            </a:br>
            <a:endParaRPr lang="sv-SE" sz="1050" dirty="0">
              <a:latin typeface="Raleway" pitchFamily="2" charset="0"/>
            </a:endParaRPr>
          </a:p>
          <a:p>
            <a:pPr marL="457182" indent="-457182"/>
            <a:r>
              <a:rPr lang="sv-SE" sz="1200" b="1" dirty="0">
                <a:latin typeface="Raleway" pitchFamily="2" charset="0"/>
              </a:rPr>
              <a:t>Säkrar beslut</a:t>
            </a:r>
            <a:br>
              <a:rPr lang="sv-SE" sz="1200" b="1" dirty="0">
                <a:latin typeface="Raleway" pitchFamily="2" charset="0"/>
              </a:rPr>
            </a:br>
            <a:r>
              <a:rPr lang="sv-SE" sz="1050" dirty="0">
                <a:latin typeface="Raleway" pitchFamily="2" charset="0"/>
              </a:rPr>
              <a:t>Teamet tar inga förhastade beslut och säkerställer att de är korrekta.</a:t>
            </a:r>
            <a:br>
              <a:rPr lang="sv-SE" sz="1050" dirty="0">
                <a:latin typeface="Raleway" pitchFamily="2" charset="0"/>
              </a:rPr>
            </a:br>
            <a:endParaRPr lang="sv-SE" sz="1050" dirty="0">
              <a:latin typeface="Raleway" pitchFamily="2" charset="0"/>
            </a:endParaRPr>
          </a:p>
          <a:p>
            <a:pPr marL="457182" indent="-457182"/>
            <a:r>
              <a:rPr lang="sv-SE" sz="1200" b="1" dirty="0">
                <a:latin typeface="Raleway" pitchFamily="2" charset="0"/>
              </a:rPr>
              <a:t>Analytiska</a:t>
            </a:r>
            <a:br>
              <a:rPr lang="sv-SE" sz="1200" b="1" dirty="0">
                <a:latin typeface="Raleway" pitchFamily="2" charset="0"/>
              </a:rPr>
            </a:br>
            <a:r>
              <a:rPr lang="sv-SE" sz="1050" dirty="0">
                <a:latin typeface="Raleway" pitchFamily="2" charset="0"/>
              </a:rPr>
              <a:t>Teamet har ett analytiskt förhållningssätt och undersöker många infallsvinklar.</a:t>
            </a:r>
          </a:p>
          <a:p>
            <a:pPr marL="0" indent="0">
              <a:buNone/>
            </a:pPr>
            <a:endParaRPr lang="sv-SE" sz="1050" dirty="0">
              <a:latin typeface="Raleway" pitchFamily="2" charset="0"/>
            </a:endParaRPr>
          </a:p>
          <a:p>
            <a:pPr marL="457182" indent="-457182"/>
            <a:r>
              <a:rPr lang="sv-SE" sz="1200" b="1" dirty="0">
                <a:latin typeface="Raleway" pitchFamily="2" charset="0"/>
              </a:rPr>
              <a:t>Självständigt</a:t>
            </a:r>
            <a:br>
              <a:rPr lang="sv-SE" sz="1200" b="1" dirty="0">
                <a:latin typeface="Raleway" pitchFamily="2" charset="0"/>
              </a:rPr>
            </a:br>
            <a:r>
              <a:rPr lang="sv-SE" sz="1050" dirty="0">
                <a:latin typeface="Raleway" pitchFamily="2" charset="0"/>
              </a:rPr>
              <a:t>Teamet jobbar effektivt i mindre grupper eller självständigt som individer.</a:t>
            </a:r>
          </a:p>
        </p:txBody>
      </p:sp>
    </p:spTree>
    <p:extLst>
      <p:ext uri="{BB962C8B-B14F-4D97-AF65-F5344CB8AC3E}">
        <p14:creationId xmlns:p14="http://schemas.microsoft.com/office/powerpoint/2010/main" val="277107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6610381-F8EB-45F5-950D-62D6FCA9A29C}"/>
              </a:ext>
            </a:extLst>
          </p:cNvPr>
          <p:cNvSpPr>
            <a:spLocks noGrp="1"/>
          </p:cNvSpPr>
          <p:nvPr>
            <p:ph type="title"/>
          </p:nvPr>
        </p:nvSpPr>
        <p:spPr>
          <a:xfrm>
            <a:off x="730000" y="1318650"/>
            <a:ext cx="3552068" cy="1687200"/>
          </a:xfrm>
        </p:spPr>
        <p:txBody>
          <a:bodyPr/>
          <a:lstStyle/>
          <a:p>
            <a:r>
              <a:rPr lang="da-DK" i="1" dirty="0">
                <a:sym typeface="Tahoma" pitchFamily="34" charset="0"/>
              </a:rPr>
              <a:t>exempel: </a:t>
            </a:r>
            <a:r>
              <a:rPr lang="sv-SE" dirty="0"/>
              <a:t>hypoteser.</a:t>
            </a:r>
          </a:p>
        </p:txBody>
      </p:sp>
      <p:sp>
        <p:nvSpPr>
          <p:cNvPr id="6" name="Platshållare för text 5"/>
          <p:cNvSpPr>
            <a:spLocks noGrp="1"/>
          </p:cNvSpPr>
          <p:nvPr>
            <p:ph type="subTitle" idx="1"/>
          </p:nvPr>
        </p:nvSpPr>
        <p:spPr>
          <a:xfrm>
            <a:off x="595375" y="1905648"/>
            <a:ext cx="3300900" cy="759000"/>
          </a:xfrm>
        </p:spPr>
        <p:txBody>
          <a:bodyPr/>
          <a:lstStyle/>
          <a:p>
            <a:r>
              <a:rPr lang="sv-SE" dirty="0">
                <a:latin typeface="Raleway" pitchFamily="2" charset="0"/>
              </a:rPr>
              <a:t>teamets fallgropar</a:t>
            </a:r>
          </a:p>
        </p:txBody>
      </p:sp>
      <p:sp>
        <p:nvSpPr>
          <p:cNvPr id="4" name="Platshållare för text 3"/>
          <p:cNvSpPr>
            <a:spLocks noGrp="1"/>
          </p:cNvSpPr>
          <p:nvPr>
            <p:ph type="body" idx="2"/>
          </p:nvPr>
        </p:nvSpPr>
        <p:spPr>
          <a:xfrm>
            <a:off x="5045223" y="603698"/>
            <a:ext cx="3704182" cy="3025500"/>
          </a:xfrm>
        </p:spPr>
        <p:txBody>
          <a:bodyPr/>
          <a:lstStyle/>
          <a:p>
            <a:r>
              <a:rPr lang="sv-SE" sz="1200" b="1" dirty="0">
                <a:latin typeface="Raleway" pitchFamily="2" charset="0"/>
              </a:rPr>
              <a:t>Tillbakadragna</a:t>
            </a:r>
            <a:br>
              <a:rPr lang="sv-SE" sz="1200" b="1" dirty="0">
                <a:latin typeface="Raleway" pitchFamily="2" charset="0"/>
              </a:rPr>
            </a:br>
            <a:r>
              <a:rPr lang="sv-SE" sz="1050" dirty="0">
                <a:latin typeface="Raleway" pitchFamily="2" charset="0"/>
              </a:rPr>
              <a:t>Teamet är tillbakadraget och vill inte gärna ta kommandot i sociala situationer.</a:t>
            </a:r>
          </a:p>
          <a:p>
            <a:endParaRPr lang="sv-SE" sz="1200" b="1" dirty="0">
              <a:latin typeface="Raleway" pitchFamily="2" charset="0"/>
            </a:endParaRPr>
          </a:p>
          <a:p>
            <a:r>
              <a:rPr lang="sv-SE" sz="1200" b="1" dirty="0">
                <a:latin typeface="Raleway" pitchFamily="2" charset="0"/>
              </a:rPr>
              <a:t>Förhindrar utveckling</a:t>
            </a:r>
            <a:br>
              <a:rPr lang="sv-SE" sz="1200" b="1" dirty="0">
                <a:latin typeface="Raleway" pitchFamily="2" charset="0"/>
              </a:rPr>
            </a:br>
            <a:r>
              <a:rPr lang="sv-SE" sz="1050" dirty="0">
                <a:latin typeface="Raleway" pitchFamily="2" charset="0"/>
              </a:rPr>
              <a:t>Teamet kan ha alltför stort detaljfokus vilket kan inverka på projektens leverans eller utvecklingsfokus.</a:t>
            </a:r>
          </a:p>
          <a:p>
            <a:endParaRPr lang="sv-SE" sz="1200" b="1" dirty="0">
              <a:latin typeface="Raleway" pitchFamily="2" charset="0"/>
            </a:endParaRPr>
          </a:p>
          <a:p>
            <a:r>
              <a:rPr lang="sv-SE" sz="1200" b="1" dirty="0">
                <a:latin typeface="Raleway" pitchFamily="2" charset="0"/>
              </a:rPr>
              <a:t>Kritiska</a:t>
            </a:r>
            <a:br>
              <a:rPr lang="sv-SE" sz="1200" b="1" dirty="0">
                <a:latin typeface="Raleway" pitchFamily="2" charset="0"/>
              </a:rPr>
            </a:br>
            <a:r>
              <a:rPr lang="sv-SE" sz="1050" dirty="0">
                <a:latin typeface="Raleway" pitchFamily="2" charset="0"/>
              </a:rPr>
              <a:t>Teamet har kritiska åsikter om förslag på förändring eller utveckling och kan ha svårt att se ”skogen för alla träd”. Kan verka demotiverande för andra personer i organisationen.</a:t>
            </a:r>
          </a:p>
          <a:p>
            <a:endParaRPr lang="sv-SE" sz="1200" b="1" dirty="0">
              <a:latin typeface="Raleway" pitchFamily="2" charset="0"/>
            </a:endParaRPr>
          </a:p>
          <a:p>
            <a:r>
              <a:rPr lang="sv-SE" sz="1200" b="1" dirty="0">
                <a:latin typeface="Raleway" pitchFamily="2" charset="0"/>
              </a:rPr>
              <a:t>Reaktiva</a:t>
            </a:r>
            <a:br>
              <a:rPr lang="sv-SE" sz="1200" b="1" dirty="0">
                <a:latin typeface="Raleway" pitchFamily="2" charset="0"/>
              </a:rPr>
            </a:br>
            <a:r>
              <a:rPr lang="sv-SE" sz="1050" dirty="0">
                <a:latin typeface="Raleway" pitchFamily="2" charset="0"/>
              </a:rPr>
              <a:t>Teamet kan ha svårt att sätta igång och driva egna processer och väntar gärna in andras förslag och aktivitet.</a:t>
            </a:r>
          </a:p>
        </p:txBody>
      </p:sp>
    </p:spTree>
    <p:extLst>
      <p:ext uri="{BB962C8B-B14F-4D97-AF65-F5344CB8AC3E}">
        <p14:creationId xmlns:p14="http://schemas.microsoft.com/office/powerpoint/2010/main" val="3436051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5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2E77E43B-C4C4-4A92-99D8-E9D615BEBF54}"/>
              </a:ext>
            </a:extLst>
          </p:cNvPr>
          <p:cNvSpPr>
            <a:spLocks noGrp="1"/>
          </p:cNvSpPr>
          <p:nvPr>
            <p:ph type="title"/>
          </p:nvPr>
        </p:nvSpPr>
        <p:spPr>
          <a:xfrm>
            <a:off x="737039" y="1591832"/>
            <a:ext cx="7688400" cy="535200"/>
          </a:xfrm>
        </p:spPr>
        <p:txBody>
          <a:bodyPr/>
          <a:lstStyle/>
          <a:p>
            <a:r>
              <a:rPr lang="sv-SE" dirty="0">
                <a:solidFill>
                  <a:schemeClr val="bg1"/>
                </a:solidFill>
              </a:rPr>
              <a:t>övning - skapa handlingsplan</a:t>
            </a:r>
          </a:p>
        </p:txBody>
      </p:sp>
      <p:sp>
        <p:nvSpPr>
          <p:cNvPr id="10" name="Platshållare för text 9">
            <a:extLst>
              <a:ext uri="{FF2B5EF4-FFF2-40B4-BE49-F238E27FC236}">
                <a16:creationId xmlns:a16="http://schemas.microsoft.com/office/drawing/2014/main" id="{4C3CBF7C-D141-43D6-A110-98CBDFCB8EF4}"/>
              </a:ext>
            </a:extLst>
          </p:cNvPr>
          <p:cNvSpPr>
            <a:spLocks noGrp="1"/>
          </p:cNvSpPr>
          <p:nvPr>
            <p:ph type="body" idx="1"/>
          </p:nvPr>
        </p:nvSpPr>
        <p:spPr>
          <a:xfrm>
            <a:off x="736914" y="2352057"/>
            <a:ext cx="7447156" cy="2261100"/>
          </a:xfrm>
        </p:spPr>
        <p:txBody>
          <a:bodyPr/>
          <a:lstStyle/>
          <a:p>
            <a:pPr marL="308610" indent="-308610">
              <a:lnSpc>
                <a:spcPct val="150000"/>
              </a:lnSpc>
              <a:buClr>
                <a:schemeClr val="bg1"/>
              </a:buClr>
              <a:buFont typeface="+mj-lt"/>
              <a:buAutoNum type="arabicPeriod"/>
            </a:pPr>
            <a:r>
              <a:rPr lang="sv-SE" dirty="0">
                <a:solidFill>
                  <a:schemeClr val="bg1"/>
                </a:solidFill>
                <a:latin typeface="Raleway" pitchFamily="2" charset="0"/>
              </a:rPr>
              <a:t>Diskutera hur ni ställer er till hypoteserna om styrkor/fallgropar. </a:t>
            </a:r>
          </a:p>
          <a:p>
            <a:pPr marL="308610" indent="-308610">
              <a:lnSpc>
                <a:spcPct val="150000"/>
              </a:lnSpc>
              <a:buClr>
                <a:schemeClr val="bg1"/>
              </a:buClr>
              <a:buFont typeface="+mj-lt"/>
              <a:buAutoNum type="arabicPeriod"/>
            </a:pPr>
            <a:r>
              <a:rPr lang="sv-SE" dirty="0">
                <a:solidFill>
                  <a:schemeClr val="bg1"/>
                </a:solidFill>
                <a:latin typeface="Raleway" pitchFamily="2" charset="0"/>
              </a:rPr>
              <a:t>Vad behöver ni konkret göra som team för att undvika fallgropar?</a:t>
            </a:r>
          </a:p>
          <a:p>
            <a:pPr marL="308610" indent="-308610">
              <a:lnSpc>
                <a:spcPct val="150000"/>
              </a:lnSpc>
              <a:buClr>
                <a:schemeClr val="bg1"/>
              </a:buClr>
              <a:buFont typeface="+mj-lt"/>
              <a:buAutoNum type="arabicPeriod"/>
            </a:pPr>
            <a:r>
              <a:rPr lang="sv-SE" dirty="0">
                <a:solidFill>
                  <a:schemeClr val="bg1"/>
                </a:solidFill>
                <a:latin typeface="Raleway" pitchFamily="2" charset="0"/>
              </a:rPr>
              <a:t>Vilka regler/riktlinjer ska gälla på kommande möten för att samarbetet och kommunikationen ska fungera?</a:t>
            </a:r>
          </a:p>
          <a:p>
            <a:pPr marL="308610" indent="-308610">
              <a:lnSpc>
                <a:spcPct val="150000"/>
              </a:lnSpc>
              <a:buClr>
                <a:schemeClr val="bg1"/>
              </a:buClr>
              <a:buFont typeface="+mj-lt"/>
              <a:buAutoNum type="arabicPeriod"/>
            </a:pPr>
            <a:r>
              <a:rPr lang="sv-SE" dirty="0">
                <a:solidFill>
                  <a:schemeClr val="bg1"/>
                </a:solidFill>
                <a:latin typeface="Raleway" pitchFamily="2" charset="0"/>
              </a:rPr>
              <a:t>Gemensam diskussion: När och hur följer ni upp att ni efterföljer dessa regler/värderingar?</a:t>
            </a:r>
          </a:p>
          <a:p>
            <a:pPr>
              <a:lnSpc>
                <a:spcPct val="150000"/>
              </a:lnSpc>
            </a:pPr>
            <a:endParaRPr lang="sv-SE" dirty="0">
              <a:solidFill>
                <a:schemeClr val="bg1"/>
              </a:solidFill>
              <a:latin typeface="Raleway" pitchFamily="2" charset="0"/>
            </a:endParaRPr>
          </a:p>
        </p:txBody>
      </p:sp>
    </p:spTree>
    <p:extLst>
      <p:ext uri="{BB962C8B-B14F-4D97-AF65-F5344CB8AC3E}">
        <p14:creationId xmlns:p14="http://schemas.microsoft.com/office/powerpoint/2010/main" val="29147095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8C3A256-192B-4F4D-8CC9-97DF4658D7BD}"/>
              </a:ext>
            </a:extLst>
          </p:cNvPr>
          <p:cNvSpPr>
            <a:spLocks noGrp="1"/>
          </p:cNvSpPr>
          <p:nvPr>
            <p:ph type="ctrTitle"/>
          </p:nvPr>
        </p:nvSpPr>
        <p:spPr/>
        <p:txBody>
          <a:bodyPr/>
          <a:lstStyle/>
          <a:p>
            <a:r>
              <a:rPr lang="sv-SE" dirty="0"/>
              <a:t>tack för idag.</a:t>
            </a:r>
          </a:p>
        </p:txBody>
      </p:sp>
      <p:sp>
        <p:nvSpPr>
          <p:cNvPr id="9" name="Platshållare för innehåll 2"/>
          <p:cNvSpPr txBox="1">
            <a:spLocks/>
          </p:cNvSpPr>
          <p:nvPr/>
        </p:nvSpPr>
        <p:spPr>
          <a:xfrm>
            <a:off x="808197" y="1812132"/>
            <a:ext cx="7406640" cy="3394472"/>
          </a:xfrm>
        </p:spPr>
        <p:txBody>
          <a:bodyPr>
            <a:normAutofit/>
          </a:bodyPr>
          <a:lstStyle>
            <a:lvl1pPr marL="342900" indent="-342900" algn="l" defTabSz="914400" rtl="0" eaLnBrk="1" latinLnBrk="0" hangingPunct="1">
              <a:spcBef>
                <a:spcPct val="20000"/>
              </a:spcBef>
              <a:spcAft>
                <a:spcPts val="600"/>
              </a:spcAft>
              <a:buFont typeface="Arial" pitchFamily="34" charset="0"/>
              <a:buChar char="•"/>
              <a:defRPr sz="2000" kern="1200">
                <a:solidFill>
                  <a:srgbClr val="3D4955"/>
                </a:solidFill>
                <a:latin typeface="+mn-lt"/>
                <a:ea typeface="+mn-ea"/>
                <a:cs typeface="+mn-cs"/>
              </a:defRPr>
            </a:lvl1pPr>
            <a:lvl2pPr marL="742950" indent="-285750" algn="l" defTabSz="914400" rtl="0" eaLnBrk="1" latinLnBrk="0" hangingPunct="1">
              <a:spcBef>
                <a:spcPct val="20000"/>
              </a:spcBef>
              <a:spcAft>
                <a:spcPts val="600"/>
              </a:spcAft>
              <a:buFont typeface="Arial" pitchFamily="34" charset="0"/>
              <a:buChar char="•"/>
              <a:defRPr sz="1800" kern="1200">
                <a:solidFill>
                  <a:srgbClr val="3D4955"/>
                </a:solidFill>
                <a:latin typeface="+mn-lt"/>
                <a:ea typeface="+mn-ea"/>
                <a:cs typeface="+mn-cs"/>
              </a:defRPr>
            </a:lvl2pPr>
            <a:lvl3pPr marL="1143000" indent="-228600" algn="l" defTabSz="914400" rtl="0" eaLnBrk="1" latinLnBrk="0" hangingPunct="1">
              <a:spcBef>
                <a:spcPct val="20000"/>
              </a:spcBef>
              <a:spcAft>
                <a:spcPts val="600"/>
              </a:spcAft>
              <a:buFont typeface="Calibri" pitchFamily="34" charset="0"/>
              <a:buChar char="–"/>
              <a:defRPr sz="1600" kern="1200">
                <a:solidFill>
                  <a:srgbClr val="3D4955"/>
                </a:solidFill>
                <a:latin typeface="+mn-lt"/>
                <a:ea typeface="+mn-ea"/>
                <a:cs typeface="+mn-cs"/>
              </a:defRPr>
            </a:lvl3pPr>
            <a:lvl4pPr marL="1600200" indent="-228600" algn="l" defTabSz="914400" rtl="0" eaLnBrk="1" latinLnBrk="0" hangingPunct="1">
              <a:spcBef>
                <a:spcPct val="20000"/>
              </a:spcBef>
              <a:spcAft>
                <a:spcPts val="600"/>
              </a:spcAft>
              <a:buFont typeface="Arial" pitchFamily="34" charset="0"/>
              <a:buChar char="–"/>
              <a:defRPr sz="1400" kern="1200">
                <a:solidFill>
                  <a:srgbClr val="3D4955"/>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200" kern="1200">
                <a:solidFill>
                  <a:srgbClr val="3D4955"/>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None/>
            </a:pPr>
            <a:endParaRPr lang="sv-SE" sz="1950" dirty="0">
              <a:latin typeface="Raleway" pitchFamily="2" charset="0"/>
            </a:endParaRPr>
          </a:p>
          <a:p>
            <a:pPr>
              <a:buFont typeface="Arial" pitchFamily="34" charset="0"/>
              <a:buNone/>
            </a:pPr>
            <a:r>
              <a:rPr lang="sv-SE" sz="1950" dirty="0">
                <a:latin typeface="Raleway" pitchFamily="2" charset="0"/>
              </a:rPr>
              <a:t>vad är det viktigaste ni som team skapat idag?</a:t>
            </a:r>
          </a:p>
          <a:p>
            <a:pPr>
              <a:buFont typeface="Arial" pitchFamily="34" charset="0"/>
              <a:buNone/>
            </a:pPr>
            <a:r>
              <a:rPr lang="sv-SE" sz="1950" dirty="0">
                <a:latin typeface="Raleway" pitchFamily="2" charset="0"/>
              </a:rPr>
              <a:t>när pratar ni om detta nästa gång?</a:t>
            </a:r>
          </a:p>
        </p:txBody>
      </p:sp>
    </p:spTree>
    <p:extLst>
      <p:ext uri="{BB962C8B-B14F-4D97-AF65-F5344CB8AC3E}">
        <p14:creationId xmlns:p14="http://schemas.microsoft.com/office/powerpoint/2010/main" val="4230189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23"/>
          <p:cNvSpPr txBox="1">
            <a:spLocks noGrp="1"/>
          </p:cNvSpPr>
          <p:nvPr>
            <p:ph type="title"/>
          </p:nvPr>
        </p:nvSpPr>
        <p:spPr>
          <a:xfrm>
            <a:off x="714273" y="1812450"/>
            <a:ext cx="5203200" cy="1518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dirty="0"/>
              <a:t>vad är </a:t>
            </a:r>
            <a:r>
              <a:rPr lang="en-GB" dirty="0" err="1"/>
              <a:t>ert</a:t>
            </a:r>
            <a:r>
              <a:rPr lang="en-GB" dirty="0"/>
              <a:t> ‘why’?</a:t>
            </a:r>
            <a:br>
              <a:rPr lang="en-GB" dirty="0"/>
            </a:br>
            <a:r>
              <a:rPr lang="en-GB" dirty="0" err="1"/>
              <a:t>vart</a:t>
            </a:r>
            <a:r>
              <a:rPr lang="en-GB" dirty="0"/>
              <a:t> ska </a:t>
            </a:r>
            <a:r>
              <a:rPr lang="en-GB" dirty="0" err="1"/>
              <a:t>ni</a:t>
            </a:r>
            <a:r>
              <a:rPr lang="en-GB" dirty="0"/>
              <a:t>?</a:t>
            </a:r>
            <a:endParaRPr dirty="0"/>
          </a:p>
        </p:txBody>
      </p:sp>
    </p:spTree>
    <p:extLst>
      <p:ext uri="{BB962C8B-B14F-4D97-AF65-F5344CB8AC3E}">
        <p14:creationId xmlns:p14="http://schemas.microsoft.com/office/powerpoint/2010/main" val="321560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19"/>
          <p:cNvSpPr txBox="1">
            <a:spLocks noGrp="1"/>
          </p:cNvSpPr>
          <p:nvPr>
            <p:ph type="title"/>
          </p:nvPr>
        </p:nvSpPr>
        <p:spPr>
          <a:xfrm>
            <a:off x="1308150" y="1318650"/>
            <a:ext cx="71100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v-SE" sz="3200" dirty="0"/>
              <a:t>innehåll</a:t>
            </a:r>
          </a:p>
        </p:txBody>
      </p:sp>
      <p:sp>
        <p:nvSpPr>
          <p:cNvPr id="183" name="Google Shape;183;p19"/>
          <p:cNvSpPr txBox="1"/>
          <p:nvPr/>
        </p:nvSpPr>
        <p:spPr>
          <a:xfrm>
            <a:off x="1308150" y="2052803"/>
            <a:ext cx="1607700" cy="325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sv-SE" sz="1600" dirty="0">
                <a:solidFill>
                  <a:srgbClr val="FFFFFF"/>
                </a:solidFill>
                <a:uFill>
                  <a:noFill/>
                </a:uFill>
                <a:latin typeface="Raleway"/>
                <a:ea typeface="Raleway"/>
                <a:cs typeface="Raleway"/>
                <a:sym typeface="Raleway"/>
              </a:rPr>
              <a:t>introduktion</a:t>
            </a:r>
            <a:endParaRPr lang="sv-SE" sz="1600" dirty="0">
              <a:solidFill>
                <a:srgbClr val="FFFFFF"/>
              </a:solidFill>
              <a:latin typeface="Raleway"/>
              <a:ea typeface="Raleway"/>
              <a:cs typeface="Raleway"/>
              <a:sym typeface="Raleway"/>
            </a:endParaRPr>
          </a:p>
        </p:txBody>
      </p:sp>
      <p:sp>
        <p:nvSpPr>
          <p:cNvPr id="184" name="Google Shape;184;p19"/>
          <p:cNvSpPr txBox="1"/>
          <p:nvPr/>
        </p:nvSpPr>
        <p:spPr>
          <a:xfrm>
            <a:off x="1308150" y="2454503"/>
            <a:ext cx="1607700" cy="325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sv-SE" sz="1600">
                <a:solidFill>
                  <a:srgbClr val="FFFFFF"/>
                </a:solidFill>
                <a:uFill>
                  <a:noFill/>
                </a:uFill>
                <a:latin typeface="Raleway"/>
                <a:ea typeface="Raleway"/>
                <a:cs typeface="Raleway"/>
                <a:sym typeface="Raleway"/>
              </a:rPr>
              <a:t>modellen</a:t>
            </a:r>
            <a:endParaRPr lang="sv-SE" sz="1600">
              <a:solidFill>
                <a:srgbClr val="FFFFFF"/>
              </a:solidFill>
              <a:latin typeface="Raleway"/>
              <a:ea typeface="Raleway"/>
              <a:cs typeface="Raleway"/>
              <a:sym typeface="Raleway"/>
            </a:endParaRPr>
          </a:p>
        </p:txBody>
      </p:sp>
      <p:sp>
        <p:nvSpPr>
          <p:cNvPr id="185" name="Google Shape;185;p19"/>
          <p:cNvSpPr txBox="1"/>
          <p:nvPr/>
        </p:nvSpPr>
        <p:spPr>
          <a:xfrm>
            <a:off x="1308150" y="2856203"/>
            <a:ext cx="1607700" cy="325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sv-SE" sz="1600" dirty="0">
                <a:solidFill>
                  <a:srgbClr val="FFFFFF"/>
                </a:solidFill>
                <a:uFill>
                  <a:noFill/>
                </a:uFill>
                <a:latin typeface="Raleway"/>
                <a:ea typeface="Raleway"/>
                <a:cs typeface="Raleway"/>
                <a:sym typeface="Raleway"/>
              </a:rPr>
              <a:t>beteenden</a:t>
            </a:r>
            <a:endParaRPr lang="sv-SE" sz="1600" dirty="0">
              <a:solidFill>
                <a:srgbClr val="FFFFFF"/>
              </a:solidFill>
              <a:latin typeface="Raleway"/>
              <a:ea typeface="Raleway"/>
              <a:cs typeface="Raleway"/>
              <a:sym typeface="Raleway"/>
            </a:endParaRPr>
          </a:p>
        </p:txBody>
      </p:sp>
      <p:sp>
        <p:nvSpPr>
          <p:cNvPr id="186" name="Google Shape;186;p19"/>
          <p:cNvSpPr txBox="1"/>
          <p:nvPr/>
        </p:nvSpPr>
        <p:spPr>
          <a:xfrm>
            <a:off x="1308150" y="3257903"/>
            <a:ext cx="1607700" cy="325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sv-SE" sz="1600">
                <a:solidFill>
                  <a:srgbClr val="FFFFFF"/>
                </a:solidFill>
                <a:uFill>
                  <a:noFill/>
                </a:uFill>
                <a:latin typeface="Raleway"/>
                <a:ea typeface="Raleway"/>
                <a:cs typeface="Raleway"/>
                <a:sym typeface="Raleway"/>
              </a:rPr>
              <a:t>teamet</a:t>
            </a:r>
            <a:endParaRPr lang="sv-SE" sz="1600">
              <a:solidFill>
                <a:srgbClr val="FFFFFF"/>
              </a:solidFill>
              <a:latin typeface="Raleway"/>
              <a:ea typeface="Raleway"/>
              <a:cs typeface="Raleway"/>
              <a:sym typeface="Raleway"/>
            </a:endParaRPr>
          </a:p>
        </p:txBody>
      </p:sp>
    </p:spTree>
    <p:extLst>
      <p:ext uri="{BB962C8B-B14F-4D97-AF65-F5344CB8AC3E}">
        <p14:creationId xmlns:p14="http://schemas.microsoft.com/office/powerpoint/2010/main" val="27296246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727800" y="1610809"/>
            <a:ext cx="7688400" cy="1518600"/>
          </a:xfrm>
        </p:spPr>
        <p:txBody>
          <a:bodyPr spcFirstLastPara="1" vert="horz" wrap="square" lIns="68580" tIns="34290" rIns="68580" bIns="34290" rtlCol="0" anchor="ctr" anchorCtr="0">
            <a:noAutofit/>
          </a:bodyPr>
          <a:lstStyle/>
          <a:p>
            <a:r>
              <a:rPr lang="sv-SE" dirty="0"/>
              <a:t>etik, konfidentialitet och processkonsultens roll </a:t>
            </a:r>
          </a:p>
        </p:txBody>
      </p:sp>
    </p:spTree>
    <p:extLst>
      <p:ext uri="{BB962C8B-B14F-4D97-AF65-F5344CB8AC3E}">
        <p14:creationId xmlns:p14="http://schemas.microsoft.com/office/powerpoint/2010/main" val="2987492200"/>
      </p:ext>
    </p:ext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9" name="Google Shape;219;p22"/>
          <p:cNvSpPr txBox="1">
            <a:spLocks noGrp="1"/>
          </p:cNvSpPr>
          <p:nvPr>
            <p:ph type="body" idx="4294967295"/>
          </p:nvPr>
        </p:nvSpPr>
        <p:spPr>
          <a:xfrm>
            <a:off x="729450" y="1749350"/>
            <a:ext cx="7010100" cy="2628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3000" dirty="0">
                <a:solidFill>
                  <a:srgbClr val="FFFFFF"/>
                </a:solidFill>
              </a:rPr>
              <a:t>vad är ett team?</a:t>
            </a:r>
            <a:endParaRPr sz="3000" dirty="0">
              <a:solidFill>
                <a:srgbClr val="FFFFFF"/>
              </a:solidFill>
            </a:endParaRPr>
          </a:p>
        </p:txBody>
      </p:sp>
    </p:spTree>
    <p:extLst>
      <p:ext uri="{BB962C8B-B14F-4D97-AF65-F5344CB8AC3E}">
        <p14:creationId xmlns:p14="http://schemas.microsoft.com/office/powerpoint/2010/main" val="7024621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28"/>
          <p:cNvSpPr txBox="1">
            <a:spLocks noGrp="1"/>
          </p:cNvSpPr>
          <p:nvPr>
            <p:ph type="title"/>
          </p:nvPr>
        </p:nvSpPr>
        <p:spPr>
          <a:xfrm>
            <a:off x="730000" y="1318650"/>
            <a:ext cx="3636600" cy="57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team</a:t>
            </a:r>
            <a:endParaRPr dirty="0"/>
          </a:p>
        </p:txBody>
      </p:sp>
      <p:sp>
        <p:nvSpPr>
          <p:cNvPr id="543" name="Google Shape;543;p28"/>
          <p:cNvSpPr txBox="1"/>
          <p:nvPr/>
        </p:nvSpPr>
        <p:spPr>
          <a:xfrm>
            <a:off x="729999" y="2244644"/>
            <a:ext cx="4213831" cy="261300"/>
          </a:xfrm>
          <a:prstGeom prst="rect">
            <a:avLst/>
          </a:prstGeom>
          <a:noFill/>
          <a:ln>
            <a:noFill/>
          </a:ln>
        </p:spPr>
        <p:txBody>
          <a:bodyPr spcFirstLastPara="1" wrap="square" lIns="91425" tIns="91425" rIns="91425" bIns="91425" anchor="t" anchorCtr="0">
            <a:noAutofit/>
          </a:bodyPr>
          <a:lstStyle/>
          <a:p>
            <a:pPr>
              <a:lnSpc>
                <a:spcPct val="115000"/>
              </a:lnSpc>
              <a:spcAft>
                <a:spcPts val="1600"/>
              </a:spcAft>
            </a:pPr>
            <a:r>
              <a:rPr lang="en-GB" sz="1100" b="1" dirty="0">
                <a:solidFill>
                  <a:schemeClr val="dk1"/>
                </a:solidFill>
                <a:latin typeface="Lato"/>
                <a:ea typeface="Lato"/>
                <a:cs typeface="Lato"/>
                <a:sym typeface="Lato"/>
              </a:rPr>
              <a:t>01    | </a:t>
            </a:r>
            <a:r>
              <a:rPr lang="en-GB" sz="1100" dirty="0">
                <a:solidFill>
                  <a:srgbClr val="000000"/>
                </a:solidFill>
                <a:latin typeface="Lato"/>
                <a:ea typeface="Lato"/>
                <a:cs typeface="Lato"/>
                <a:sym typeface="Lato"/>
              </a:rPr>
              <a:t>   </a:t>
            </a:r>
            <a:r>
              <a:rPr lang="sv-SE" sz="1100" dirty="0">
                <a:solidFill>
                  <a:srgbClr val="000000"/>
                </a:solidFill>
                <a:latin typeface="Lato" panose="020F0502020204030203" pitchFamily="34" charset="0"/>
                <a:ea typeface="Lato"/>
                <a:cs typeface="Lato"/>
                <a:sym typeface="Lato"/>
              </a:rPr>
              <a:t>a</a:t>
            </a:r>
            <a:r>
              <a:rPr lang="sv-SE" sz="1100" dirty="0">
                <a:latin typeface="Lato" panose="020F0502020204030203" pitchFamily="34" charset="0"/>
              </a:rPr>
              <a:t>rbetar mot gemensamma mål</a:t>
            </a:r>
          </a:p>
          <a:p>
            <a:pPr marL="0" lvl="0" indent="0" algn="l" rtl="0">
              <a:lnSpc>
                <a:spcPct val="115000"/>
              </a:lnSpc>
              <a:spcBef>
                <a:spcPts val="0"/>
              </a:spcBef>
              <a:spcAft>
                <a:spcPts val="1600"/>
              </a:spcAft>
              <a:buNone/>
            </a:pPr>
            <a:endParaRPr sz="1800" dirty="0"/>
          </a:p>
        </p:txBody>
      </p:sp>
      <p:sp>
        <p:nvSpPr>
          <p:cNvPr id="544" name="Google Shape;544;p28"/>
          <p:cNvSpPr txBox="1"/>
          <p:nvPr/>
        </p:nvSpPr>
        <p:spPr>
          <a:xfrm>
            <a:off x="729999" y="2505944"/>
            <a:ext cx="4213831" cy="261300"/>
          </a:xfrm>
          <a:prstGeom prst="rect">
            <a:avLst/>
          </a:prstGeom>
          <a:noFill/>
          <a:ln>
            <a:noFill/>
          </a:ln>
        </p:spPr>
        <p:txBody>
          <a:bodyPr spcFirstLastPara="1" wrap="square" lIns="91425" tIns="91425" rIns="91425" bIns="91425" anchor="t" anchorCtr="0">
            <a:noAutofit/>
          </a:bodyPr>
          <a:lstStyle/>
          <a:p>
            <a:pPr>
              <a:lnSpc>
                <a:spcPct val="115000"/>
              </a:lnSpc>
              <a:spcAft>
                <a:spcPts val="1600"/>
              </a:spcAft>
            </a:pPr>
            <a:r>
              <a:rPr lang="en-GB" sz="1100" b="1" dirty="0">
                <a:solidFill>
                  <a:schemeClr val="dk1"/>
                </a:solidFill>
                <a:latin typeface="Lato"/>
                <a:ea typeface="Lato"/>
                <a:cs typeface="Lato"/>
                <a:sym typeface="Lato"/>
              </a:rPr>
              <a:t>02    |</a:t>
            </a:r>
            <a:r>
              <a:rPr lang="en-GB" sz="1100" b="1" dirty="0">
                <a:solidFill>
                  <a:srgbClr val="CCCCCC"/>
                </a:solidFill>
                <a:latin typeface="Lato"/>
                <a:ea typeface="Lato"/>
                <a:cs typeface="Lato"/>
                <a:sym typeface="Lato"/>
              </a:rPr>
              <a:t> </a:t>
            </a:r>
            <a:r>
              <a:rPr lang="en-GB" sz="1100" dirty="0">
                <a:solidFill>
                  <a:srgbClr val="53C6A1"/>
                </a:solidFill>
                <a:latin typeface="Lato"/>
                <a:ea typeface="Lato"/>
                <a:cs typeface="Lato"/>
                <a:sym typeface="Lato"/>
              </a:rPr>
              <a:t> </a:t>
            </a:r>
            <a:r>
              <a:rPr lang="en-GB" sz="1100" dirty="0">
                <a:solidFill>
                  <a:srgbClr val="000000"/>
                </a:solidFill>
                <a:latin typeface="Lato"/>
                <a:ea typeface="Lato"/>
                <a:cs typeface="Lato"/>
                <a:sym typeface="Lato"/>
              </a:rPr>
              <a:t>  </a:t>
            </a:r>
            <a:r>
              <a:rPr lang="sv-SE" sz="1100" dirty="0">
                <a:solidFill>
                  <a:srgbClr val="000000"/>
                </a:solidFill>
                <a:latin typeface="Lato" panose="020F0502020204030203" pitchFamily="34" charset="0"/>
                <a:ea typeface="Lato"/>
                <a:cs typeface="Lato"/>
                <a:sym typeface="Lato"/>
              </a:rPr>
              <a:t>h</a:t>
            </a:r>
            <a:r>
              <a:rPr lang="sv-SE" sz="1100" dirty="0">
                <a:latin typeface="Lato" panose="020F0502020204030203" pitchFamily="34" charset="0"/>
              </a:rPr>
              <a:t>ar olika roller</a:t>
            </a:r>
          </a:p>
          <a:p>
            <a:pPr marL="0" lvl="0" indent="0" algn="l" rtl="0">
              <a:lnSpc>
                <a:spcPct val="115000"/>
              </a:lnSpc>
              <a:spcBef>
                <a:spcPts val="0"/>
              </a:spcBef>
              <a:spcAft>
                <a:spcPts val="1600"/>
              </a:spcAft>
              <a:buNone/>
            </a:pPr>
            <a:endParaRPr sz="1800" dirty="0"/>
          </a:p>
        </p:txBody>
      </p:sp>
      <p:sp>
        <p:nvSpPr>
          <p:cNvPr id="545" name="Google Shape;545;p28"/>
          <p:cNvSpPr txBox="1"/>
          <p:nvPr/>
        </p:nvSpPr>
        <p:spPr>
          <a:xfrm>
            <a:off x="729999" y="2767244"/>
            <a:ext cx="4213831" cy="261300"/>
          </a:xfrm>
          <a:prstGeom prst="rect">
            <a:avLst/>
          </a:prstGeom>
          <a:noFill/>
          <a:ln>
            <a:noFill/>
          </a:ln>
        </p:spPr>
        <p:txBody>
          <a:bodyPr spcFirstLastPara="1" wrap="square" lIns="91425" tIns="91425" rIns="91425" bIns="91425" anchor="t" anchorCtr="0">
            <a:noAutofit/>
          </a:bodyPr>
          <a:lstStyle/>
          <a:p>
            <a:pPr>
              <a:lnSpc>
                <a:spcPct val="115000"/>
              </a:lnSpc>
              <a:spcAft>
                <a:spcPts val="1600"/>
              </a:spcAft>
            </a:pPr>
            <a:r>
              <a:rPr lang="en-GB" sz="1100" b="1" dirty="0">
                <a:solidFill>
                  <a:schemeClr val="dk1"/>
                </a:solidFill>
                <a:latin typeface="Lato"/>
                <a:ea typeface="Lato"/>
                <a:cs typeface="Lato"/>
                <a:sym typeface="Lato"/>
              </a:rPr>
              <a:t>03    |</a:t>
            </a:r>
            <a:r>
              <a:rPr lang="en-GB" sz="1100" b="1" dirty="0">
                <a:solidFill>
                  <a:srgbClr val="CCCCCC"/>
                </a:solidFill>
                <a:latin typeface="Lato"/>
                <a:ea typeface="Lato"/>
                <a:cs typeface="Lato"/>
                <a:sym typeface="Lato"/>
              </a:rPr>
              <a:t> </a:t>
            </a:r>
            <a:r>
              <a:rPr lang="en-GB" sz="1100" dirty="0">
                <a:solidFill>
                  <a:srgbClr val="000000"/>
                </a:solidFill>
                <a:latin typeface="Lato"/>
                <a:ea typeface="Lato"/>
                <a:cs typeface="Lato"/>
                <a:sym typeface="Lato"/>
              </a:rPr>
              <a:t>   </a:t>
            </a:r>
            <a:r>
              <a:rPr lang="sv-SE" sz="1100" dirty="0">
                <a:solidFill>
                  <a:srgbClr val="000000"/>
                </a:solidFill>
                <a:latin typeface="Lato" panose="020F0502020204030203" pitchFamily="34" charset="0"/>
                <a:ea typeface="Lato"/>
                <a:cs typeface="Lato"/>
                <a:sym typeface="Lato"/>
              </a:rPr>
              <a:t>ä</a:t>
            </a:r>
            <a:r>
              <a:rPr lang="sv-SE" sz="1100" dirty="0">
                <a:latin typeface="Lato" panose="020F0502020204030203" pitchFamily="34" charset="0"/>
              </a:rPr>
              <a:t>r ömsesidigt beroende av varandra</a:t>
            </a:r>
          </a:p>
          <a:p>
            <a:pPr marL="0" lvl="0" indent="0" algn="l" rtl="0">
              <a:lnSpc>
                <a:spcPct val="115000"/>
              </a:lnSpc>
              <a:spcBef>
                <a:spcPts val="0"/>
              </a:spcBef>
              <a:spcAft>
                <a:spcPts val="1600"/>
              </a:spcAft>
              <a:buNone/>
            </a:pPr>
            <a:endParaRPr sz="1800" dirty="0"/>
          </a:p>
        </p:txBody>
      </p:sp>
      <p:sp>
        <p:nvSpPr>
          <p:cNvPr id="546" name="Google Shape;546;p28"/>
          <p:cNvSpPr txBox="1"/>
          <p:nvPr/>
        </p:nvSpPr>
        <p:spPr>
          <a:xfrm>
            <a:off x="729999" y="3028544"/>
            <a:ext cx="4213831" cy="261300"/>
          </a:xfrm>
          <a:prstGeom prst="rect">
            <a:avLst/>
          </a:prstGeom>
          <a:noFill/>
          <a:ln>
            <a:noFill/>
          </a:ln>
        </p:spPr>
        <p:txBody>
          <a:bodyPr spcFirstLastPara="1" wrap="square" lIns="91425" tIns="91425" rIns="91425" bIns="91425" anchor="t" anchorCtr="0">
            <a:noAutofit/>
          </a:bodyPr>
          <a:lstStyle/>
          <a:p>
            <a:pPr>
              <a:lnSpc>
                <a:spcPct val="115000"/>
              </a:lnSpc>
              <a:spcAft>
                <a:spcPts val="1600"/>
              </a:spcAft>
            </a:pPr>
            <a:r>
              <a:rPr lang="en-GB" sz="1100" b="1" dirty="0">
                <a:solidFill>
                  <a:schemeClr val="dk1"/>
                </a:solidFill>
                <a:latin typeface="Lato"/>
                <a:ea typeface="Lato"/>
                <a:cs typeface="Lato"/>
                <a:sym typeface="Lato"/>
              </a:rPr>
              <a:t>04    |</a:t>
            </a:r>
            <a:r>
              <a:rPr lang="en-GB" sz="1100" b="1" dirty="0">
                <a:solidFill>
                  <a:srgbClr val="000000"/>
                </a:solidFill>
                <a:latin typeface="Lato"/>
                <a:ea typeface="Lato"/>
                <a:cs typeface="Lato"/>
                <a:sym typeface="Lato"/>
              </a:rPr>
              <a:t> </a:t>
            </a:r>
            <a:r>
              <a:rPr lang="en-GB" sz="1100" dirty="0">
                <a:solidFill>
                  <a:srgbClr val="000000"/>
                </a:solidFill>
                <a:latin typeface="Lato"/>
                <a:ea typeface="Lato"/>
                <a:cs typeface="Lato"/>
                <a:sym typeface="Lato"/>
              </a:rPr>
              <a:t>   </a:t>
            </a:r>
            <a:r>
              <a:rPr lang="sv-SE" sz="1100" dirty="0">
                <a:solidFill>
                  <a:srgbClr val="000000"/>
                </a:solidFill>
                <a:latin typeface="Lato" panose="020F0502020204030203" pitchFamily="34" charset="0"/>
                <a:ea typeface="Lato"/>
                <a:cs typeface="Lato"/>
                <a:sym typeface="Lato"/>
              </a:rPr>
              <a:t>m</a:t>
            </a:r>
            <a:r>
              <a:rPr lang="sv-SE" sz="1100" dirty="0">
                <a:latin typeface="Lato" panose="020F0502020204030203" pitchFamily="34" charset="0"/>
              </a:rPr>
              <a:t>åste samarbeta för att åstadkomma resultat</a:t>
            </a:r>
          </a:p>
          <a:p>
            <a:pPr marL="0" lvl="0" indent="0" algn="l" rtl="0">
              <a:lnSpc>
                <a:spcPct val="115000"/>
              </a:lnSpc>
              <a:spcBef>
                <a:spcPts val="0"/>
              </a:spcBef>
              <a:spcAft>
                <a:spcPts val="1600"/>
              </a:spcAft>
              <a:buNone/>
            </a:pPr>
            <a:endParaRPr sz="1100" dirty="0">
              <a:solidFill>
                <a:srgbClr val="000000"/>
              </a:solidFill>
              <a:latin typeface="Lato"/>
              <a:ea typeface="Lato"/>
              <a:cs typeface="Lato"/>
              <a:sym typeface="Lato"/>
            </a:endParaRPr>
          </a:p>
        </p:txBody>
      </p:sp>
      <p:sp>
        <p:nvSpPr>
          <p:cNvPr id="547" name="Google Shape;547;p28"/>
          <p:cNvSpPr txBox="1"/>
          <p:nvPr/>
        </p:nvSpPr>
        <p:spPr>
          <a:xfrm>
            <a:off x="729999" y="3289844"/>
            <a:ext cx="5057255" cy="261300"/>
          </a:xfrm>
          <a:prstGeom prst="rect">
            <a:avLst/>
          </a:prstGeom>
          <a:noFill/>
          <a:ln>
            <a:noFill/>
          </a:ln>
        </p:spPr>
        <p:txBody>
          <a:bodyPr spcFirstLastPara="1" wrap="square" lIns="91425" tIns="91425" rIns="91425" bIns="91425" anchor="t" anchorCtr="0">
            <a:noAutofit/>
          </a:bodyPr>
          <a:lstStyle/>
          <a:p>
            <a:pPr>
              <a:lnSpc>
                <a:spcPct val="115000"/>
              </a:lnSpc>
              <a:spcAft>
                <a:spcPts val="1600"/>
              </a:spcAft>
            </a:pPr>
            <a:r>
              <a:rPr lang="en-GB" sz="1100" b="1" dirty="0">
                <a:solidFill>
                  <a:schemeClr val="dk1"/>
                </a:solidFill>
                <a:latin typeface="Lato"/>
                <a:ea typeface="Lato"/>
                <a:cs typeface="Lato"/>
                <a:sym typeface="Lato"/>
              </a:rPr>
              <a:t>05    | </a:t>
            </a:r>
            <a:r>
              <a:rPr lang="en-GB" sz="1100" dirty="0">
                <a:solidFill>
                  <a:srgbClr val="53C6A1"/>
                </a:solidFill>
                <a:latin typeface="Lato"/>
                <a:ea typeface="Lato"/>
                <a:cs typeface="Lato"/>
                <a:sym typeface="Lato"/>
              </a:rPr>
              <a:t>   </a:t>
            </a:r>
            <a:r>
              <a:rPr lang="sv-SE" sz="1100" dirty="0">
                <a:latin typeface="Lato" panose="020F0502020204030203" pitchFamily="34" charset="0"/>
                <a:sym typeface="Lato"/>
              </a:rPr>
              <a:t>t</a:t>
            </a:r>
            <a:r>
              <a:rPr lang="sv-SE" sz="1100" dirty="0">
                <a:latin typeface="Lato" panose="020F0502020204030203" pitchFamily="34" charset="0"/>
              </a:rPr>
              <a:t>illsammans skapar en helhet som är större än dess beståndsdelar</a:t>
            </a:r>
          </a:p>
          <a:p>
            <a:pPr marL="0" lvl="0" indent="0" algn="l" rtl="0">
              <a:lnSpc>
                <a:spcPct val="115000"/>
              </a:lnSpc>
              <a:spcBef>
                <a:spcPts val="0"/>
              </a:spcBef>
              <a:spcAft>
                <a:spcPts val="1600"/>
              </a:spcAft>
              <a:buNone/>
            </a:pPr>
            <a:r>
              <a:rPr lang="sv-SE" sz="1800" dirty="0"/>
              <a:t>är ni ett team?</a:t>
            </a:r>
            <a:endParaRPr sz="1800" dirty="0"/>
          </a:p>
        </p:txBody>
      </p:sp>
      <p:pic>
        <p:nvPicPr>
          <p:cNvPr id="548" name="Google Shape;548;p28" descr="offset_comp_267026.jpg"/>
          <p:cNvPicPr preferRelativeResize="0"/>
          <p:nvPr/>
        </p:nvPicPr>
        <p:blipFill rotWithShape="1">
          <a:blip r:embed="rId3">
            <a:alphaModFix/>
          </a:blip>
          <a:srcRect l="40074" t="1581" r="22771" b="6490"/>
          <a:stretch/>
        </p:blipFill>
        <p:spPr>
          <a:xfrm>
            <a:off x="5414309" y="1184609"/>
            <a:ext cx="1842903" cy="3064894"/>
          </a:xfrm>
          <a:prstGeom prst="rect">
            <a:avLst/>
          </a:prstGeom>
          <a:noFill/>
          <a:ln>
            <a:noFill/>
          </a:ln>
        </p:spPr>
      </p:pic>
      <p:pic>
        <p:nvPicPr>
          <p:cNvPr id="549" name="Google Shape;549;p28" descr="offset_comp_429332_Edited.jpg"/>
          <p:cNvPicPr preferRelativeResize="0"/>
          <p:nvPr/>
        </p:nvPicPr>
        <p:blipFill rotWithShape="1">
          <a:blip r:embed="rId4">
            <a:alphaModFix/>
          </a:blip>
          <a:srcRect l="19769" t="5665" r="7253" b="850"/>
          <a:stretch/>
        </p:blipFill>
        <p:spPr>
          <a:xfrm>
            <a:off x="7306517" y="1184609"/>
            <a:ext cx="1837483" cy="1513909"/>
          </a:xfrm>
          <a:prstGeom prst="rect">
            <a:avLst/>
          </a:prstGeom>
          <a:noFill/>
          <a:ln>
            <a:noFill/>
          </a:ln>
        </p:spPr>
      </p:pic>
      <p:pic>
        <p:nvPicPr>
          <p:cNvPr id="550" name="Google Shape;550;p28" descr="offset_comp_389009_Edited.jpg"/>
          <p:cNvPicPr preferRelativeResize="0"/>
          <p:nvPr/>
        </p:nvPicPr>
        <p:blipFill rotWithShape="1">
          <a:blip r:embed="rId5">
            <a:alphaModFix/>
          </a:blip>
          <a:srcRect l="17128" t="2335" r="5717" b="2335"/>
          <a:stretch/>
        </p:blipFill>
        <p:spPr>
          <a:xfrm>
            <a:off x="7306527" y="2735808"/>
            <a:ext cx="1837473" cy="1513904"/>
          </a:xfrm>
          <a:prstGeom prst="rect">
            <a:avLst/>
          </a:prstGeom>
          <a:noFill/>
          <a:ln>
            <a:noFill/>
          </a:ln>
        </p:spPr>
      </p:pic>
    </p:spTree>
    <p:extLst>
      <p:ext uri="{BB962C8B-B14F-4D97-AF65-F5344CB8AC3E}">
        <p14:creationId xmlns:p14="http://schemas.microsoft.com/office/powerpoint/2010/main" val="3550125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custDataLst>
              <p:tags r:id="rId1"/>
            </p:custDataLst>
          </p:nvPr>
        </p:nvSpPr>
        <p:spPr>
          <a:xfrm>
            <a:off x="691508" y="1174076"/>
            <a:ext cx="7688400" cy="1244700"/>
          </a:xfrm>
        </p:spPr>
        <p:txBody>
          <a:bodyPr wrap="square" anchor="t">
            <a:normAutofit/>
          </a:bodyPr>
          <a:lstStyle/>
          <a:p>
            <a:pPr marL="389319" indent="-389319" defTabSz="719109">
              <a:lnSpc>
                <a:spcPct val="90000"/>
              </a:lnSpc>
            </a:pPr>
            <a:r>
              <a:rPr lang="sv-SE" sz="4400"/>
              <a:t>två nyckelkompetenser	</a:t>
            </a:r>
            <a:endParaRPr lang="sv-SE" sz="4400" dirty="0"/>
          </a:p>
        </p:txBody>
      </p:sp>
      <p:sp>
        <p:nvSpPr>
          <p:cNvPr id="3" name="Platshållare för text 2">
            <a:extLst>
              <a:ext uri="{FF2B5EF4-FFF2-40B4-BE49-F238E27FC236}">
                <a16:creationId xmlns:a16="http://schemas.microsoft.com/office/drawing/2014/main" id="{4BCD49AB-6099-4FB1-BDAB-39F44D28E280}"/>
              </a:ext>
            </a:extLst>
          </p:cNvPr>
          <p:cNvSpPr>
            <a:spLocks noGrp="1"/>
          </p:cNvSpPr>
          <p:nvPr>
            <p:ph type="body" idx="1"/>
          </p:nvPr>
        </p:nvSpPr>
        <p:spPr>
          <a:xfrm>
            <a:off x="729450" y="2162856"/>
            <a:ext cx="7688400" cy="1580400"/>
          </a:xfrm>
        </p:spPr>
        <p:txBody>
          <a:bodyPr wrap="square" anchor="t">
            <a:normAutofit/>
          </a:bodyPr>
          <a:lstStyle/>
          <a:p>
            <a:pPr marL="0" indent="0" defTabSz="719109">
              <a:lnSpc>
                <a:spcPct val="105000"/>
              </a:lnSpc>
              <a:spcAft>
                <a:spcPts val="600"/>
              </a:spcAft>
              <a:buNone/>
            </a:pPr>
            <a:r>
              <a:rPr lang="sv-SE" sz="1200">
                <a:latin typeface="Raleway" pitchFamily="2" charset="0"/>
              </a:rPr>
              <a:t>Majoriteten av individer som arbetar i team tar med sig två nyckelkompetenser:</a:t>
            </a:r>
          </a:p>
          <a:p>
            <a:pPr marL="389319" indent="-389319" defTabSz="719109">
              <a:lnSpc>
                <a:spcPct val="105000"/>
              </a:lnSpc>
              <a:spcAft>
                <a:spcPts val="600"/>
              </a:spcAft>
            </a:pPr>
            <a:endParaRPr lang="sv-SE" sz="1200">
              <a:latin typeface="Raleway" pitchFamily="2" charset="0"/>
            </a:endParaRPr>
          </a:p>
          <a:p>
            <a:pPr marL="389319" indent="-389319" defTabSz="719109">
              <a:lnSpc>
                <a:spcPct val="105000"/>
              </a:lnSpc>
              <a:spcAft>
                <a:spcPts val="600"/>
              </a:spcAft>
              <a:buFont typeface="Monotype Sorts" pitchFamily="2" charset="2"/>
              <a:buAutoNum type="arabicPeriod"/>
            </a:pPr>
            <a:r>
              <a:rPr lang="sv-SE" sz="1200">
                <a:latin typeface="Raleway" pitchFamily="2" charset="0"/>
              </a:rPr>
              <a:t>Professionell kunskap/specialistkunskap, kvalifikationer och erfarenhet</a:t>
            </a:r>
          </a:p>
          <a:p>
            <a:pPr marL="389319" indent="-389319" defTabSz="719109">
              <a:lnSpc>
                <a:spcPct val="105000"/>
              </a:lnSpc>
              <a:spcAft>
                <a:spcPts val="600"/>
              </a:spcAft>
              <a:buFont typeface="Monotype Sorts" pitchFamily="2" charset="2"/>
              <a:buAutoNum type="arabicPeriod"/>
            </a:pPr>
            <a:endParaRPr lang="sv-SE" sz="1200">
              <a:latin typeface="Raleway" pitchFamily="2" charset="0"/>
            </a:endParaRPr>
          </a:p>
          <a:p>
            <a:pPr marL="389319" indent="-389319" defTabSz="719109">
              <a:lnSpc>
                <a:spcPct val="105000"/>
              </a:lnSpc>
              <a:spcAft>
                <a:spcPts val="600"/>
              </a:spcAft>
              <a:buFont typeface="Monotype Sorts" pitchFamily="2" charset="2"/>
              <a:buAutoNum type="arabicPeriod"/>
            </a:pPr>
            <a:r>
              <a:rPr lang="sv-SE" sz="1200">
                <a:latin typeface="Raleway" pitchFamily="2" charset="0"/>
              </a:rPr>
              <a:t>Karaktäristiska personliga egenskaper/beteende</a:t>
            </a:r>
          </a:p>
          <a:p>
            <a:pPr>
              <a:lnSpc>
                <a:spcPct val="105000"/>
              </a:lnSpc>
              <a:spcAft>
                <a:spcPts val="600"/>
              </a:spcAft>
            </a:pPr>
            <a:endParaRPr lang="sv-SE" sz="1200" dirty="0">
              <a:latin typeface="Raleway" pitchFamily="2" charset="0"/>
            </a:endParaRPr>
          </a:p>
        </p:txBody>
      </p:sp>
    </p:spTree>
    <p:extLst>
      <p:ext uri="{BB962C8B-B14F-4D97-AF65-F5344CB8AC3E}">
        <p14:creationId xmlns:p14="http://schemas.microsoft.com/office/powerpoint/2010/main" val="310753387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37E9588-53B8-1A25-014F-E151AA187642}"/>
              </a:ext>
            </a:extLst>
          </p:cNvPr>
          <p:cNvSpPr>
            <a:spLocks noGrp="1"/>
          </p:cNvSpPr>
          <p:nvPr>
            <p:ph type="title"/>
          </p:nvPr>
        </p:nvSpPr>
        <p:spPr/>
        <p:txBody>
          <a:bodyPr/>
          <a:lstStyle/>
          <a:p>
            <a:r>
              <a:rPr lang="sv-SE" sz="2800" dirty="0"/>
              <a:t>Vad påverkar teamrollens beteende?</a:t>
            </a:r>
            <a:br>
              <a:rPr lang="sv-SE" dirty="0"/>
            </a:br>
            <a:endParaRPr lang="sv-SE" dirty="0"/>
          </a:p>
        </p:txBody>
      </p:sp>
      <p:grpSp>
        <p:nvGrpSpPr>
          <p:cNvPr id="20" name="Diagram 3">
            <a:extLst>
              <a:ext uri="{FF2B5EF4-FFF2-40B4-BE49-F238E27FC236}">
                <a16:creationId xmlns:a16="http://schemas.microsoft.com/office/drawing/2014/main" id="{0468C17D-8B41-45B2-AE22-2DBD3970505D}"/>
              </a:ext>
            </a:extLst>
          </p:cNvPr>
          <p:cNvGrpSpPr>
            <a:grpSpLocks noChangeAspect="1"/>
          </p:cNvGrpSpPr>
          <p:nvPr/>
        </p:nvGrpSpPr>
        <p:grpSpPr bwMode="auto">
          <a:xfrm>
            <a:off x="5310302" y="740606"/>
            <a:ext cx="3032137" cy="3366339"/>
            <a:chOff x="1637" y="776"/>
            <a:chExt cx="2443" cy="2715"/>
          </a:xfrm>
        </p:grpSpPr>
        <p:sp>
          <p:nvSpPr>
            <p:cNvPr id="21" name="_s1028">
              <a:extLst>
                <a:ext uri="{FF2B5EF4-FFF2-40B4-BE49-F238E27FC236}">
                  <a16:creationId xmlns:a16="http://schemas.microsoft.com/office/drawing/2014/main" id="{48BB2ABE-7ECE-4CDE-BF0C-23271ACB5EDC}"/>
                </a:ext>
              </a:extLst>
            </p:cNvPr>
            <p:cNvSpPr>
              <a:spLocks noChangeShapeType="1"/>
            </p:cNvSpPr>
            <p:nvPr/>
          </p:nvSpPr>
          <p:spPr bwMode="auto">
            <a:xfrm flipH="1" flipV="1">
              <a:off x="2269" y="1794"/>
              <a:ext cx="296" cy="171"/>
            </a:xfrm>
            <a:prstGeom prst="line">
              <a:avLst/>
            </a:prstGeom>
            <a:noFill/>
            <a:ln w="6350">
              <a:solidFill>
                <a:srgbClr val="000000"/>
              </a:solidFill>
              <a:round/>
              <a:headEnd/>
              <a:tailEnd/>
            </a:ln>
          </p:spPr>
          <p:txBody>
            <a:bodyPr lIns="0" tIns="0" rIns="0" bIns="0" anchor="ctr"/>
            <a:lstStyle/>
            <a:p>
              <a:endParaRPr lang="sv-SE" sz="1350">
                <a:solidFill>
                  <a:schemeClr val="bg1"/>
                </a:solidFill>
                <a:latin typeface="Raleway" pitchFamily="2" charset="0"/>
              </a:endParaRPr>
            </a:p>
          </p:txBody>
        </p:sp>
        <p:sp>
          <p:nvSpPr>
            <p:cNvPr id="22" name="_s1029">
              <a:extLst>
                <a:ext uri="{FF2B5EF4-FFF2-40B4-BE49-F238E27FC236}">
                  <a16:creationId xmlns:a16="http://schemas.microsoft.com/office/drawing/2014/main" id="{227F06B1-2196-48E7-8CFB-EA2A70BCA7CD}"/>
                </a:ext>
              </a:extLst>
            </p:cNvPr>
            <p:cNvSpPr>
              <a:spLocks noChangeArrowheads="1"/>
            </p:cNvSpPr>
            <p:nvPr/>
          </p:nvSpPr>
          <p:spPr bwMode="auto">
            <a:xfrm>
              <a:off x="1637" y="1286"/>
              <a:ext cx="679" cy="679"/>
            </a:xfrm>
            <a:prstGeom prst="ellipse">
              <a:avLst/>
            </a:prstGeom>
            <a:solidFill>
              <a:schemeClr val="accent5">
                <a:lumMod val="60000"/>
                <a:lumOff val="40000"/>
              </a:schemeClr>
            </a:solidFill>
            <a:ln w="28575">
              <a:noFill/>
              <a:round/>
              <a:headEnd/>
              <a:tailEnd/>
            </a:ln>
          </p:spPr>
          <p:txBody>
            <a:bodyPr wrap="none" lIns="0" tIns="0" rIns="0" bIns="0" anchor="ctr"/>
            <a:lstStyle/>
            <a:p>
              <a:pPr algn="ctr"/>
              <a:r>
                <a:rPr lang="sv-SE" sz="900" dirty="0">
                  <a:solidFill>
                    <a:schemeClr val="bg1"/>
                  </a:solidFill>
                  <a:latin typeface="Raleway" pitchFamily="2" charset="0"/>
                </a:rPr>
                <a:t>Intellektuell</a:t>
              </a:r>
            </a:p>
            <a:p>
              <a:pPr algn="ctr"/>
              <a:r>
                <a:rPr lang="sv-SE" sz="900" dirty="0">
                  <a:solidFill>
                    <a:schemeClr val="bg1"/>
                  </a:solidFill>
                  <a:latin typeface="Raleway" pitchFamily="2" charset="0"/>
                </a:rPr>
                <a:t>förmåga</a:t>
              </a:r>
            </a:p>
          </p:txBody>
        </p:sp>
        <p:sp>
          <p:nvSpPr>
            <p:cNvPr id="23" name="_s1030">
              <a:extLst>
                <a:ext uri="{FF2B5EF4-FFF2-40B4-BE49-F238E27FC236}">
                  <a16:creationId xmlns:a16="http://schemas.microsoft.com/office/drawing/2014/main" id="{2F3D7C5D-DA1C-4BF1-8479-97776BEFE055}"/>
                </a:ext>
              </a:extLst>
            </p:cNvPr>
            <p:cNvSpPr>
              <a:spLocks noChangeShapeType="1"/>
            </p:cNvSpPr>
            <p:nvPr/>
          </p:nvSpPr>
          <p:spPr bwMode="auto">
            <a:xfrm flipH="1">
              <a:off x="2270" y="2303"/>
              <a:ext cx="296" cy="171"/>
            </a:xfrm>
            <a:prstGeom prst="line">
              <a:avLst/>
            </a:prstGeom>
            <a:noFill/>
            <a:ln w="6350">
              <a:solidFill>
                <a:srgbClr val="000000"/>
              </a:solidFill>
              <a:round/>
              <a:headEnd/>
              <a:tailEnd/>
            </a:ln>
          </p:spPr>
          <p:txBody>
            <a:bodyPr lIns="0" tIns="0" rIns="0" bIns="0" anchor="ctr"/>
            <a:lstStyle/>
            <a:p>
              <a:endParaRPr lang="sv-SE" sz="1350">
                <a:solidFill>
                  <a:schemeClr val="bg1"/>
                </a:solidFill>
                <a:latin typeface="Raleway" pitchFamily="2" charset="0"/>
              </a:endParaRPr>
            </a:p>
          </p:txBody>
        </p:sp>
        <p:sp>
          <p:nvSpPr>
            <p:cNvPr id="24" name="_s1031">
              <a:extLst>
                <a:ext uri="{FF2B5EF4-FFF2-40B4-BE49-F238E27FC236}">
                  <a16:creationId xmlns:a16="http://schemas.microsoft.com/office/drawing/2014/main" id="{CCE7F79D-DEFF-417D-B637-C6D643D5E6D9}"/>
                </a:ext>
              </a:extLst>
            </p:cNvPr>
            <p:cNvSpPr>
              <a:spLocks noChangeArrowheads="1"/>
            </p:cNvSpPr>
            <p:nvPr/>
          </p:nvSpPr>
          <p:spPr bwMode="auto">
            <a:xfrm>
              <a:off x="1638" y="2304"/>
              <a:ext cx="679" cy="679"/>
            </a:xfrm>
            <a:prstGeom prst="ellipse">
              <a:avLst/>
            </a:prstGeom>
            <a:solidFill>
              <a:schemeClr val="accent1">
                <a:lumMod val="60000"/>
                <a:lumOff val="40000"/>
              </a:schemeClr>
            </a:solidFill>
            <a:ln w="28575">
              <a:noFill/>
              <a:round/>
              <a:headEnd/>
              <a:tailEnd/>
            </a:ln>
          </p:spPr>
          <p:txBody>
            <a:bodyPr wrap="none" lIns="0" tIns="0" rIns="0" bIns="0" anchor="ctr"/>
            <a:lstStyle/>
            <a:p>
              <a:pPr algn="ctr"/>
              <a:r>
                <a:rPr lang="sv-SE" sz="900" dirty="0">
                  <a:solidFill>
                    <a:schemeClr val="bg1"/>
                  </a:solidFill>
                  <a:latin typeface="Raleway" pitchFamily="2" charset="0"/>
                </a:rPr>
                <a:t>Värderingar</a:t>
              </a:r>
            </a:p>
          </p:txBody>
        </p:sp>
        <p:sp>
          <p:nvSpPr>
            <p:cNvPr id="25" name="_s1032">
              <a:extLst>
                <a:ext uri="{FF2B5EF4-FFF2-40B4-BE49-F238E27FC236}">
                  <a16:creationId xmlns:a16="http://schemas.microsoft.com/office/drawing/2014/main" id="{1D52627F-2B6F-4483-B570-5874FA61569F}"/>
                </a:ext>
              </a:extLst>
            </p:cNvPr>
            <p:cNvSpPr>
              <a:spLocks noChangeShapeType="1"/>
            </p:cNvSpPr>
            <p:nvPr/>
          </p:nvSpPr>
          <p:spPr bwMode="auto">
            <a:xfrm>
              <a:off x="2859" y="2471"/>
              <a:ext cx="0" cy="342"/>
            </a:xfrm>
            <a:prstGeom prst="line">
              <a:avLst/>
            </a:prstGeom>
            <a:noFill/>
            <a:ln w="6350">
              <a:solidFill>
                <a:srgbClr val="000000"/>
              </a:solidFill>
              <a:round/>
              <a:headEnd/>
              <a:tailEnd/>
            </a:ln>
          </p:spPr>
          <p:txBody>
            <a:bodyPr lIns="0" tIns="0" rIns="0" bIns="0" anchor="ctr"/>
            <a:lstStyle/>
            <a:p>
              <a:endParaRPr lang="sv-SE" sz="1350">
                <a:solidFill>
                  <a:schemeClr val="bg1"/>
                </a:solidFill>
                <a:latin typeface="Raleway" pitchFamily="2" charset="0"/>
              </a:endParaRPr>
            </a:p>
          </p:txBody>
        </p:sp>
        <p:sp>
          <p:nvSpPr>
            <p:cNvPr id="26" name="_s1033">
              <a:extLst>
                <a:ext uri="{FF2B5EF4-FFF2-40B4-BE49-F238E27FC236}">
                  <a16:creationId xmlns:a16="http://schemas.microsoft.com/office/drawing/2014/main" id="{01C695BE-B813-4385-8629-EB019F922E97}"/>
                </a:ext>
              </a:extLst>
            </p:cNvPr>
            <p:cNvSpPr>
              <a:spLocks noChangeArrowheads="1"/>
            </p:cNvSpPr>
            <p:nvPr/>
          </p:nvSpPr>
          <p:spPr bwMode="auto">
            <a:xfrm>
              <a:off x="2520" y="2812"/>
              <a:ext cx="679" cy="679"/>
            </a:xfrm>
            <a:prstGeom prst="ellipse">
              <a:avLst/>
            </a:prstGeom>
            <a:solidFill>
              <a:schemeClr val="accent6">
                <a:lumMod val="50000"/>
              </a:schemeClr>
            </a:solidFill>
            <a:ln w="28575">
              <a:noFill/>
              <a:round/>
              <a:headEnd/>
              <a:tailEnd/>
            </a:ln>
          </p:spPr>
          <p:txBody>
            <a:bodyPr wrap="none" lIns="0" tIns="0" rIns="0" bIns="0" anchor="ctr"/>
            <a:lstStyle/>
            <a:p>
              <a:pPr algn="ctr"/>
              <a:r>
                <a:rPr lang="sv-SE" sz="900" dirty="0">
                  <a:solidFill>
                    <a:schemeClr val="bg1"/>
                  </a:solidFill>
                  <a:latin typeface="Raleway" pitchFamily="2" charset="0"/>
                </a:rPr>
                <a:t>Relation till</a:t>
              </a:r>
            </a:p>
            <a:p>
              <a:pPr algn="ctr"/>
              <a:r>
                <a:rPr lang="sv-SE" sz="900" dirty="0">
                  <a:solidFill>
                    <a:schemeClr val="bg1"/>
                  </a:solidFill>
                  <a:latin typeface="Raleway" pitchFamily="2" charset="0"/>
                </a:rPr>
                <a:t>omvärlden</a:t>
              </a:r>
            </a:p>
          </p:txBody>
        </p:sp>
        <p:sp>
          <p:nvSpPr>
            <p:cNvPr id="27" name="_s1034">
              <a:extLst>
                <a:ext uri="{FF2B5EF4-FFF2-40B4-BE49-F238E27FC236}">
                  <a16:creationId xmlns:a16="http://schemas.microsoft.com/office/drawing/2014/main" id="{A1B03804-6046-4965-AD30-09D2BE89500F}"/>
                </a:ext>
              </a:extLst>
            </p:cNvPr>
            <p:cNvSpPr>
              <a:spLocks noChangeShapeType="1"/>
            </p:cNvSpPr>
            <p:nvPr/>
          </p:nvSpPr>
          <p:spPr bwMode="auto">
            <a:xfrm>
              <a:off x="3151" y="2302"/>
              <a:ext cx="296" cy="170"/>
            </a:xfrm>
            <a:prstGeom prst="line">
              <a:avLst/>
            </a:prstGeom>
            <a:noFill/>
            <a:ln w="6350">
              <a:solidFill>
                <a:srgbClr val="000000"/>
              </a:solidFill>
              <a:round/>
              <a:headEnd/>
              <a:tailEnd/>
            </a:ln>
          </p:spPr>
          <p:txBody>
            <a:bodyPr lIns="0" tIns="0" rIns="0" bIns="0" anchor="ctr"/>
            <a:lstStyle/>
            <a:p>
              <a:endParaRPr lang="sv-SE" sz="1350">
                <a:solidFill>
                  <a:schemeClr val="bg1"/>
                </a:solidFill>
                <a:latin typeface="Raleway" pitchFamily="2" charset="0"/>
              </a:endParaRPr>
            </a:p>
          </p:txBody>
        </p:sp>
        <p:sp>
          <p:nvSpPr>
            <p:cNvPr id="28" name="_s1035">
              <a:extLst>
                <a:ext uri="{FF2B5EF4-FFF2-40B4-BE49-F238E27FC236}">
                  <a16:creationId xmlns:a16="http://schemas.microsoft.com/office/drawing/2014/main" id="{36C5C0F8-B0F6-4647-A173-460B59F5E07A}"/>
                </a:ext>
              </a:extLst>
            </p:cNvPr>
            <p:cNvSpPr>
              <a:spLocks noChangeArrowheads="1"/>
            </p:cNvSpPr>
            <p:nvPr/>
          </p:nvSpPr>
          <p:spPr bwMode="auto">
            <a:xfrm>
              <a:off x="3401" y="2303"/>
              <a:ext cx="679" cy="679"/>
            </a:xfrm>
            <a:prstGeom prst="ellipse">
              <a:avLst/>
            </a:prstGeom>
            <a:solidFill>
              <a:srgbClr val="01BD0A"/>
            </a:solidFill>
            <a:ln w="28575">
              <a:noFill/>
              <a:round/>
              <a:headEnd/>
              <a:tailEnd/>
            </a:ln>
          </p:spPr>
          <p:txBody>
            <a:bodyPr wrap="none" lIns="0" tIns="0" rIns="0" bIns="0" anchor="ctr"/>
            <a:lstStyle/>
            <a:p>
              <a:pPr algn="ctr"/>
              <a:r>
                <a:rPr lang="sv-SE" sz="900" dirty="0">
                  <a:solidFill>
                    <a:schemeClr val="bg1"/>
                  </a:solidFill>
                  <a:latin typeface="Raleway" pitchFamily="2" charset="0"/>
                </a:rPr>
                <a:t>Erfarenheter </a:t>
              </a:r>
            </a:p>
            <a:p>
              <a:pPr algn="ctr"/>
              <a:r>
                <a:rPr lang="sv-SE" sz="900" dirty="0">
                  <a:solidFill>
                    <a:schemeClr val="bg1"/>
                  </a:solidFill>
                  <a:latin typeface="Raleway" pitchFamily="2" charset="0"/>
                </a:rPr>
                <a:t>och </a:t>
              </a:r>
            </a:p>
            <a:p>
              <a:pPr algn="ctr"/>
              <a:r>
                <a:rPr lang="sv-SE" sz="900" dirty="0">
                  <a:solidFill>
                    <a:schemeClr val="bg1"/>
                  </a:solidFill>
                  <a:latin typeface="Raleway" pitchFamily="2" charset="0"/>
                </a:rPr>
                <a:t>attityder</a:t>
              </a:r>
            </a:p>
          </p:txBody>
        </p:sp>
        <p:sp>
          <p:nvSpPr>
            <p:cNvPr id="29" name="_s1036">
              <a:extLst>
                <a:ext uri="{FF2B5EF4-FFF2-40B4-BE49-F238E27FC236}">
                  <a16:creationId xmlns:a16="http://schemas.microsoft.com/office/drawing/2014/main" id="{D233821F-60BB-4191-A0CA-33680B9CC68E}"/>
                </a:ext>
              </a:extLst>
            </p:cNvPr>
            <p:cNvSpPr>
              <a:spLocks noChangeShapeType="1"/>
            </p:cNvSpPr>
            <p:nvPr/>
          </p:nvSpPr>
          <p:spPr bwMode="auto">
            <a:xfrm flipV="1">
              <a:off x="3151" y="1793"/>
              <a:ext cx="295" cy="171"/>
            </a:xfrm>
            <a:prstGeom prst="line">
              <a:avLst/>
            </a:prstGeom>
            <a:noFill/>
            <a:ln w="6350">
              <a:solidFill>
                <a:srgbClr val="000000"/>
              </a:solidFill>
              <a:round/>
              <a:headEnd/>
              <a:tailEnd/>
            </a:ln>
          </p:spPr>
          <p:txBody>
            <a:bodyPr lIns="0" tIns="0" rIns="0" bIns="0" anchor="ctr"/>
            <a:lstStyle/>
            <a:p>
              <a:endParaRPr lang="sv-SE" sz="1350">
                <a:solidFill>
                  <a:schemeClr val="bg1"/>
                </a:solidFill>
                <a:latin typeface="Raleway" pitchFamily="2" charset="0"/>
              </a:endParaRPr>
            </a:p>
          </p:txBody>
        </p:sp>
        <p:sp>
          <p:nvSpPr>
            <p:cNvPr id="31" name="_s1038">
              <a:extLst>
                <a:ext uri="{FF2B5EF4-FFF2-40B4-BE49-F238E27FC236}">
                  <a16:creationId xmlns:a16="http://schemas.microsoft.com/office/drawing/2014/main" id="{30E87CB1-B300-4496-A48B-FC2C2617303C}"/>
                </a:ext>
              </a:extLst>
            </p:cNvPr>
            <p:cNvSpPr>
              <a:spLocks noChangeShapeType="1"/>
            </p:cNvSpPr>
            <p:nvPr/>
          </p:nvSpPr>
          <p:spPr bwMode="auto">
            <a:xfrm flipV="1">
              <a:off x="2858" y="1454"/>
              <a:ext cx="0" cy="341"/>
            </a:xfrm>
            <a:prstGeom prst="line">
              <a:avLst/>
            </a:prstGeom>
            <a:noFill/>
            <a:ln w="6350">
              <a:solidFill>
                <a:srgbClr val="000000"/>
              </a:solidFill>
              <a:round/>
              <a:headEnd/>
              <a:tailEnd/>
            </a:ln>
          </p:spPr>
          <p:txBody>
            <a:bodyPr lIns="0" tIns="0" rIns="0" bIns="0" anchor="ctr"/>
            <a:lstStyle/>
            <a:p>
              <a:endParaRPr lang="sv-SE" sz="1350">
                <a:solidFill>
                  <a:schemeClr val="bg1"/>
                </a:solidFill>
                <a:latin typeface="Raleway" pitchFamily="2" charset="0"/>
              </a:endParaRPr>
            </a:p>
          </p:txBody>
        </p:sp>
        <p:sp>
          <p:nvSpPr>
            <p:cNvPr id="32" name="_s1039">
              <a:extLst>
                <a:ext uri="{FF2B5EF4-FFF2-40B4-BE49-F238E27FC236}">
                  <a16:creationId xmlns:a16="http://schemas.microsoft.com/office/drawing/2014/main" id="{2F7F1EC2-DBF9-40FE-AC4D-4061E62D302C}"/>
                </a:ext>
              </a:extLst>
            </p:cNvPr>
            <p:cNvSpPr>
              <a:spLocks noChangeArrowheads="1"/>
            </p:cNvSpPr>
            <p:nvPr/>
          </p:nvSpPr>
          <p:spPr bwMode="auto">
            <a:xfrm>
              <a:off x="2519" y="776"/>
              <a:ext cx="679" cy="679"/>
            </a:xfrm>
            <a:prstGeom prst="ellipse">
              <a:avLst/>
            </a:prstGeom>
            <a:solidFill>
              <a:srgbClr val="FF8C01"/>
            </a:solidFill>
            <a:ln w="28575">
              <a:noFill/>
              <a:round/>
              <a:headEnd/>
              <a:tailEnd/>
            </a:ln>
          </p:spPr>
          <p:txBody>
            <a:bodyPr wrap="none" lIns="0" tIns="0" rIns="0" bIns="0" anchor="ctr"/>
            <a:lstStyle/>
            <a:p>
              <a:pPr algn="ctr"/>
              <a:r>
                <a:rPr lang="sv-SE" sz="900" dirty="0">
                  <a:solidFill>
                    <a:schemeClr val="bg1"/>
                  </a:solidFill>
                  <a:latin typeface="Raleway" pitchFamily="2" charset="0"/>
                </a:rPr>
                <a:t>Personlighet</a:t>
              </a:r>
            </a:p>
          </p:txBody>
        </p:sp>
        <p:sp>
          <p:nvSpPr>
            <p:cNvPr id="33" name="_s1040">
              <a:extLst>
                <a:ext uri="{FF2B5EF4-FFF2-40B4-BE49-F238E27FC236}">
                  <a16:creationId xmlns:a16="http://schemas.microsoft.com/office/drawing/2014/main" id="{686B11FC-D1A6-4EDD-A1CE-97ED61A65684}"/>
                </a:ext>
              </a:extLst>
            </p:cNvPr>
            <p:cNvSpPr>
              <a:spLocks noChangeArrowheads="1"/>
            </p:cNvSpPr>
            <p:nvPr/>
          </p:nvSpPr>
          <p:spPr bwMode="auto">
            <a:xfrm>
              <a:off x="2519" y="1795"/>
              <a:ext cx="679" cy="679"/>
            </a:xfrm>
            <a:prstGeom prst="ellipse">
              <a:avLst/>
            </a:prstGeom>
            <a:solidFill>
              <a:schemeClr val="tx1">
                <a:lumMod val="60000"/>
                <a:lumOff val="40000"/>
              </a:schemeClr>
            </a:solidFill>
            <a:ln w="28575">
              <a:noFill/>
              <a:round/>
              <a:headEnd/>
              <a:tailEnd/>
            </a:ln>
          </p:spPr>
          <p:txBody>
            <a:bodyPr wrap="none" lIns="0" tIns="0" rIns="0" bIns="0" anchor="ctr"/>
            <a:lstStyle/>
            <a:p>
              <a:pPr algn="ctr"/>
              <a:r>
                <a:rPr lang="sv-SE" sz="900">
                  <a:solidFill>
                    <a:schemeClr val="bg1"/>
                  </a:solidFill>
                  <a:latin typeface="Raleway" pitchFamily="2" charset="0"/>
                </a:rPr>
                <a:t>Teamrolls-</a:t>
              </a:r>
            </a:p>
            <a:p>
              <a:pPr algn="ctr"/>
              <a:r>
                <a:rPr lang="sv-SE" sz="900">
                  <a:solidFill>
                    <a:schemeClr val="bg1"/>
                  </a:solidFill>
                  <a:latin typeface="Raleway" pitchFamily="2" charset="0"/>
                </a:rPr>
                <a:t>beteende</a:t>
              </a:r>
            </a:p>
          </p:txBody>
        </p:sp>
        <p:sp>
          <p:nvSpPr>
            <p:cNvPr id="11" name="_s1037">
              <a:extLst>
                <a:ext uri="{FF2B5EF4-FFF2-40B4-BE49-F238E27FC236}">
                  <a16:creationId xmlns:a16="http://schemas.microsoft.com/office/drawing/2014/main" id="{B218CF98-5DB6-CF75-D1C8-9E0499AA2D29}"/>
                </a:ext>
              </a:extLst>
            </p:cNvPr>
            <p:cNvSpPr>
              <a:spLocks noChangeArrowheads="1"/>
            </p:cNvSpPr>
            <p:nvPr/>
          </p:nvSpPr>
          <p:spPr bwMode="auto">
            <a:xfrm>
              <a:off x="3399" y="1308"/>
              <a:ext cx="679" cy="679"/>
            </a:xfrm>
            <a:prstGeom prst="ellipse">
              <a:avLst/>
            </a:prstGeom>
            <a:solidFill>
              <a:srgbClr val="0399FF"/>
            </a:solidFill>
            <a:ln w="28575">
              <a:noFill/>
              <a:round/>
              <a:headEnd/>
              <a:tailEnd/>
            </a:ln>
          </p:spPr>
          <p:txBody>
            <a:bodyPr wrap="none" lIns="0" tIns="0" rIns="0" bIns="0" anchor="ctr"/>
            <a:lstStyle/>
            <a:p>
              <a:pPr algn="ctr"/>
              <a:r>
                <a:rPr lang="sv-SE" sz="900" dirty="0">
                  <a:solidFill>
                    <a:schemeClr val="bg1"/>
                  </a:solidFill>
                  <a:latin typeface="Raleway" pitchFamily="2" charset="0"/>
                </a:rPr>
                <a:t>Rollinlärning</a:t>
              </a:r>
            </a:p>
          </p:txBody>
        </p:sp>
      </p:grpSp>
    </p:spTree>
    <p:extLst>
      <p:ext uri="{BB962C8B-B14F-4D97-AF65-F5344CB8AC3E}">
        <p14:creationId xmlns:p14="http://schemas.microsoft.com/office/powerpoint/2010/main" val="394937604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PWINTOTALSEGMENTS" val="3"/>
  <p:tag name="PPWINALREADYSEGMENTED" val="True"/>
  <p:tag name="PPWINLASTSAVEDTRANSLATION" val="The majority of people who work in teams bring 2 key competencies with them:&#10;&#10;&#10;Professional/specialist knowledge and qualifications, and experience.&#10;&#10;Characteristic personal properties."/>
  <p:tag name="PPWINSEGMENT3TARGETRTF" val="{\rtf1\ansi\deff1{\fonttbl{\f1\fcharset0 Arial;}}{\colortbl\red221\green221\blue221;}{\f1\fs52\b\cf0 Characteristic personal properties.\par}}"/>
  <p:tag name="PPWINSEGMENT3SOURCERTF" val="{\rtf1\ansi\deff0{\fonttbl{\f0\fcharset0 Arial;}}{\colortbl\red221\green221\blue221;}{\f0\fs52\b\cf0 Karakteristiske personlige egenskaber.\par}}"/>
  <p:tag name="PPWINSEGMENT3LENGTH" val="35"/>
  <p:tag name="PPWINSEGMENT3START" val="151"/>
  <p:tag name="PPWINSEGMENT2TARGETRTF" val="{\rtf1\ansi\deff1{\fonttbl{\f1\fcharset0 Arial;}}{\colortbl\red221\green221\blue221;}{\f1\fs52\b\cf0 Professional/specialist knowledge and qualifications, and experience.\par}}"/>
  <p:tag name="PPWINSEGMENT2SOURCERTF" val="{\rtf1\ansi\deff0{\fonttbl{\f0\fcharset0 Arial;}}{\colortbl\red221\green221\blue221;}{\f0\fs52\b\cf0 Faglig/specialist viden og kvalifikationer samt erfaring.\par}}"/>
  <p:tag name="PPWINSEGMENT2LENGTH" val="69"/>
  <p:tag name="PPWINSEGMENT2START" val="80"/>
  <p:tag name="PPWINSEGMENT1TARGETRTF" val="{\rtf1\ansi\deff1{\fonttbl{\f1\fcharset0 Arial;}}{\colortbl\red221\green221\blue221;}{\f1\fs52\b\cf0 The majority of people who work in teams bring 2 key competencies with them:\par}}"/>
  <p:tag name="PPWINSEGMENT1SOURCERTF" val="{\rtf1\ansi\deff0{\fonttbl{\f0\fcharset0 Arial;}}{\colortbl\red221\green221\blue221;}{\f0\fs52\b\cf0 De fleste mennesker, som arbejder i teams medbringer 2 n\'F8glekompetencer:\par}}"/>
  <p:tag name="PPWINSEGMENT1LENGTH" val="76"/>
  <p:tag name="PPWINSEGMENT1START" val="1"/>
</p:tagLst>
</file>

<file path=ppt/tags/tag10.xml><?xml version="1.0" encoding="utf-8"?>
<p:tagLst xmlns:a="http://schemas.openxmlformats.org/drawingml/2006/main" xmlns:r="http://schemas.openxmlformats.org/officeDocument/2006/relationships" xmlns:p="http://schemas.openxmlformats.org/presentationml/2006/main">
  <p:tag name="PPWINTOTALSEGMENTS" val="1"/>
  <p:tag name="PPWINALREADYSEGMENTED" val="True"/>
  <p:tag name="PPWINLASTSAVEDTRANSLATION" val="Willingness to cooperate"/>
  <p:tag name="PPWINSEGMENT1TARGETRTF" val="{\rtf1\ansi\deff1{\fonttbl{\f1\fcharset0 Arial;}}{\colortbl\red0\green0\blue0;\red221\green221\blue221;}{\f1\fs28\cf1 Willingness to cooperate\par}}"/>
  <p:tag name="PPWINSEGMENT1SOURCERTF" val="{\rtf1\ansi\deff0{\fonttbl{\f0\fcharset0 Arial;}}{\colortbl\red221\green221\blue221;}{\f0\fs28\cf0 Samarbejds- villighed\par}}"/>
  <p:tag name="PPWINSEGMENT1LENGTH" val="24"/>
  <p:tag name="PPWINSEGMENT1START" val="1"/>
  <p:tag name="PPTAGGERGROUP" val="1"/>
</p:tagLst>
</file>

<file path=ppt/tags/tag11.xml><?xml version="1.0" encoding="utf-8"?>
<p:tagLst xmlns:a="http://schemas.openxmlformats.org/drawingml/2006/main" xmlns:r="http://schemas.openxmlformats.org/officeDocument/2006/relationships" xmlns:p="http://schemas.openxmlformats.org/presentationml/2006/main">
  <p:tag name="PPWINTOTALSEGMENTS" val="1"/>
  <p:tag name="PPWINALREADYSEGMENTED" val="True"/>
  <p:tag name="PPWINLASTSAVEDTRANSLATION" val="Positive atmosphere"/>
  <p:tag name="PPWINSEGMENT1TARGETRTF" val="{\rtf1\ansi\deff1{\fonttbl{\f1\fcharset0 Arial;}}{\colortbl\red0\green0\blue0;\red221\green221\blue221;}{\f1\fs28\cf1 Positive atmosphere\par}}"/>
  <p:tag name="PPWINSEGMENT1SOURCERTF" val="{\rtf1\ansi\deff0{\fonttbl{\f0\fcharset0 Arial;}}{\colortbl\red221\green221\blue221;}{\f0\fs28\cf0 Positiv atmosf\'E6re\par}}"/>
  <p:tag name="PPWINSEGMENT1LENGTH" val="19"/>
  <p:tag name="PPWINSEGMENT1START" val="1"/>
  <p:tag name="PPTAGGERGROUP" val="1"/>
</p:tagLst>
</file>

<file path=ppt/tags/tag12.xml><?xml version="1.0" encoding="utf-8"?>
<p:tagLst xmlns:a="http://schemas.openxmlformats.org/drawingml/2006/main" xmlns:r="http://schemas.openxmlformats.org/officeDocument/2006/relationships" xmlns:p="http://schemas.openxmlformats.org/presentationml/2006/main">
  <p:tag name="PPWINTOTALSEGMENTS" val="1"/>
  <p:tag name="PPWINALREADYSEGMENTED" val="True"/>
  <p:tag name="PPWINLASTSAVEDTRANSLATION" val="Participatory leadership"/>
  <p:tag name="PPWINSEGMENT1TARGETRTF" val="{\rtf1\ansi\deff1{\fonttbl{\f1\fcharset0 Arial;}}{\colortbl\red0\green0\blue0;\red221\green221\blue221;}{\f1\fs28\cf1 Participatory leadership\par}}"/>
  <p:tag name="PPWINSEGMENT1SOURCERTF" val="{\rtf1\ansi\deff0{\fonttbl{\f0\fcharset0 Arial;}}{\colortbl\red221\green221\blue221;}{\f0\fs28\cf0 Deltagende ledelse\par}}"/>
  <p:tag name="PPWINSEGMENT1LENGTH" val="24"/>
  <p:tag name="PPWINSEGMENT1START" val="1"/>
  <p:tag name="PPTAGGERGROUP" val="1"/>
</p:tagLst>
</file>

<file path=ppt/tags/tag13.xml><?xml version="1.0" encoding="utf-8"?>
<p:tagLst xmlns:a="http://schemas.openxmlformats.org/drawingml/2006/main" xmlns:r="http://schemas.openxmlformats.org/officeDocument/2006/relationships" xmlns:p="http://schemas.openxmlformats.org/presentationml/2006/main">
  <p:tag name="PPWINTOTALSEGMENTS" val="16"/>
  <p:tag name="PPWINALREADYSEGMENTED" val="True"/>
  <p:tag name="PPWINLASTSAVEDTRANSLATION" val="Most organisations are subject to many and rapid chnage processes which make great demands on the flexibility of individuals and teams of they are to be efficient and survive.&#10;&#10;It would therefore be unrealistic to see how there could be a sustainable &quot;rexcipe&quot; for the efficiebnt team. Instead, based on research and experience one can examine work methods abd develop methods that are suited to the changed circumstances. E.g. today teams are becoming less uniform as a result of changes in working patterns such as part time working, flexible working hours, working from home and cooperation across national borders, etc.&#10;&#10;Michael West: As teams become more diverse in their composition and work funcgtions, in order to be efficient members must learn to observe and adapt to the changing circumstances - this is a prerequisite of efficient team work.&#10;&#10;Go to OH: The above model (from The Pfeiffer book and Successful Teambuilding Tools) is a model of the characteristics present in successful teams. The model is useful in fathoming your team and finding the areas where there may be aspects in need of clarification which are preventing the team functioning optimally. The boxes in the model have not be set up at random. The boxes at the bottom form the foundation of all the others and must be well established at the early stages of the team. 2 rows are also essential in the early stages and entirely depend on the basic foundations (the bottom row) being in place. 3 rows are charcterisitics which provide job satisfaction and making it rewarding to be in the team. Experience has shown that the top box - participating leadership - is the only box that can be removed without disturbing the others. This means does not mean that leadership and the type of leadership is without influence but that especially in the early stages of the team the leader is not a crucial charcteristic. It can also mean that leadership can be passed around depending on the team's work assignments or the team's &quot;development phases&quot;, which we will come back to."/>
  <p:tag name="PPWINSEGMENT16TARGETRTF" val="{\rtf1\ansi\deff1{\fonttbl{\f1\fcharset0 Arial;}{\f2\fcharset0 Times New Roman;}}{\colortbl\red0\green0\blue0;}{\f2\fs24\cf0 It can also mean that leadership can be passed around depending on the team's work assignments or the team's &quot;development phases&quot;, which we will come back to.\par}}"/>
  <p:tag name="PPWINSEGMENT16SOURCERTF" val="{\rtf1\ansi\deff0{\fonttbl{\f0\fcharset0 Times New Roman;}}{\colortbl\red0\green0\blue0;}{\f0\fs24\cf0 Det kan ogs\'E5 betyde, at ledelse kan g\'E5 p\'E5 skift afh\'E6ngigt at teamets opgaver eller teamets \'94udviklingsfaser\'94, som vi kommer tilbage til.\par}}"/>
  <p:tag name="PPWINSEGMENT16LENGTH" val="158"/>
  <p:tag name="PPWINSEGMENT16START" val="1894"/>
  <p:tag name="PPWINSEGMENT15TARGETRTF" val="{\rtf1\ansi\deff1{\fonttbl{\f1\fcharset0 Arial;}{\f2\fcharset0 Times New Roman;}}{\colortbl\red0\green0\blue0;}{\f2\fs24\cf0 This means does not mean that leadership and the type of leadership is without influence but that especially in the early stages of the team the leader is not a crucial charcteristic.\par}}"/>
  <p:tag name="PPWINSEGMENT15SOURCERTF" val="{\rtf1\ansi\deff0{\fonttbl{\f0\fcharset0 Times New Roman;}}{\colortbl\red0\green0\blue0;}{\f0\fs24\cf0 Det betyder ikke at ledelse og ledelsesform er uden indflydelse, men at lederen s\'E6rligt i teamets tidlige fase ikke er den afg\'F8rende karakteristika.\par}}"/>
  <p:tag name="PPWINSEGMENT15LENGTH" val="183"/>
  <p:tag name="PPWINSEGMENT15START" val="1710"/>
  <p:tag name="PPWINSEGMENT14TARGETRTF" val="{\rtf1\ansi\deff1{\fonttbl{\f1\fcharset0 Arial;}{\f2\fcharset0 Times New Roman;}}{\colortbl\red0\green0\blue0;}{\f2\fs24\cf0 Experience has shown that the top box - participating leadership - is the only box that can be removed without disturbing the others.\par}}"/>
  <p:tag name="PPWINSEGMENT14SOURCERTF" val="{\rtf1\ansi\deff0{\fonttbl{\f0\fcharset0 Times New Roman;}}{\colortbl\red0\green0\blue0;}{\f0\fs24\cf0 Den \'F8verste kasse \'96 deltagende ledelse \'96 er erfaringsm\'E6ssigt den eneste kasse, som kan fjernes uden at forstyrre de \'F8vrige.\par}}"/>
  <p:tag name="PPWINSEGMENT14LENGTH" val="133"/>
  <p:tag name="PPWINSEGMENT14START" val="1576"/>
  <p:tag name="PPWINSEGMENT13TARGETRTF" val="{\rtf1\ansi\deff1{\fonttbl{\f1\fcharset0 Arial;}{\f2\fcharset0 Times New Roman;}}{\colortbl\red0\green0\blue0;}{\f2\fs24\cf0 3 rows are charcterisitics which provide job satisfaction and making it rewarding to be in the team.\par}}"/>
  <p:tag name="PPWINSEGMENT13SOURCERTF" val="{\rtf1\ansi\deff0{\fonttbl{\f0\fcharset0 Times New Roman;}}{\colortbl\red0\green0\blue0;}{\f0\fs24\cf0 3 r\'E6kke er karakteristika, som g\'F8r at det bliver tilfredsstillende og givtigt at v\'E6re i teamet.\par}}"/>
  <p:tag name="PPWINSEGMENT13LENGTH" val="100"/>
  <p:tag name="PPWINSEGMENT13START" val="1475"/>
  <p:tag name="PPWINSEGMENT12TARGETRTF" val="{\rtf1\ansi\deff1{\fonttbl{\f1\fcharset0 Arial;}{\f2\fcharset0 Times New Roman;}}{\colortbl\red0\green0\blue0;}{\f2\fs24\cf0 2 rows are also essential in the early stages and entirely depend on the basic foundations (the bottom row) being in place.\par}}"/>
  <p:tag name="PPWINSEGMENT12SOURCERTF" val="{\rtf1\ansi\deff0{\fonttbl{\f0\fcharset0 Times New Roman;}}{\colortbl\red0\green0\blue0;}{\f0\fs24\cf0 2 r\'E6kke er ligeledes essentielle i den tidlige fase og helt afh\'E6ngig af, at det grundl\'E6ggende fundament (nederste r\'E6kke) er p\'E5 plads.\par}}"/>
  <p:tag name="PPWINSEGMENT12LENGTH" val="123"/>
  <p:tag name="PPWINSEGMENT12START" val="1351"/>
  <p:tag name="PPWINSEGMENT11TARGETRTF" val="{\rtf1\ansi\deff1{\fonttbl{\f1\fcharset0 Arial;}{\f2\fcharset0 Times New Roman;}}{\colortbl\red0\green0\blue0;}{\f2\fs24\cf0 The boxes at the bottom form the foundation of all the others and must be well established at the early stages of the team.\par}}"/>
  <p:tag name="PPWINSEGMENT11SOURCERTF" val="{\rtf1\ansi\deff0{\fonttbl{\f0\fcharset0 Times New Roman;}}{\colortbl\red0\green0\blue0;}{\f0\fs24\cf0 Kasserne i bunden er fundamentet for alle de \'F8vrige og skal v\'E6re p\'E5 plads i teamets tidlige fase.\par}}"/>
  <p:tag name="PPWINSEGMENT11LENGTH" val="123"/>
  <p:tag name="PPWINSEGMENT11START" val="1227"/>
  <p:tag name="PPWINSEGMENT10TARGETRTF" val="{\rtf1\ansi\deff1{\fonttbl{\f1\fcharset0 Arial;}{\f2\fcharset0 Times New Roman;}}{\colortbl\red0\green0\blue0;}{\f2\fs24\cf0 The boxes in the model have not be set up at random.\par}}"/>
  <p:tag name="PPWINSEGMENT10SOURCERTF" val="{\rtf1\ansi\deff0{\fonttbl{\f0\fcharset0 Times New Roman;}}{\colortbl\red0\green0\blue0;}{\f0\fs24\cf0 Kasserne i modellen er ikke opstillet tilf\'E6ldigt.\par}}"/>
  <p:tag name="PPWINSEGMENT10LENGTH" val="52"/>
  <p:tag name="PPWINSEGMENT10START" val="1174"/>
  <p:tag name="PPWINSEGMENT9TARGETRTF" val="{\rtf1\ansi\deff1{\fonttbl{\f1\fcharset0 Arial;}{\f2\fcharset0 Times New Roman;}}{\colortbl\red0\green0\blue0;}{\f2\fs24\cf0 The model is useful in fathoming your team and finding the areas where there may be aspects in need of clarification which are preventing the team functioning optimally.\par}}"/>
  <p:tag name="PPWINSEGMENT9SOURCERTF" val="{\rtf1\ansi\deff0{\fonttbl{\f0\fcharset0 Times New Roman;}}{\colortbl\red0\green0\blue0;}{\f0\fs24\cf0 Modellen er anvendelig til at anskue sit team og finde de omr\'E5der, hvor der kan v\'E6re uafklarede aspekter, som forhindrer teamet i at fungere optimalt.\par}}"/>
  <p:tag name="PPWINSEGMENT9LENGTH" val="169"/>
  <p:tag name="PPWINSEGMENT9START" val="1004"/>
  <p:tag name="PPWINSEGMENT8TARGETRTF" val="{\rtf1\ansi\deff1{\fonttbl{\f1\fcharset0 Arial;}{\f2\fcharset0 Times New Roman;}}{\colortbl\red0\green0\blue0;}{\f2\fs24\cf0 The above model (from The Pfeiffer book and Successful Teambuilding Tools) is a model of the characteristics present in successful teams.\par}}"/>
  <p:tag name="PPWINSEGMENT8SOURCERTF" val="{\rtf1\ansi\deff0{\fonttbl{\f0\fcharset0 Times New Roman;}}{\colortbl\red0\green0\blue0;}{\f0\fs24\cf0 Ovenst\'E5ende model (fra The Pfeiffer book og Successful Teambuilding Tools) er en model af de karakteristika, som er til stede i succesfulde teams.\par}}"/>
  <p:tag name="PPWINSEGMENT8LENGTH" val="137"/>
  <p:tag name="PPWINSEGMENT8START" val="866"/>
  <p:tag name="PPWINSEGMENT7TARGETRTF" val="{\rtf1\ansi\deff1{\fonttbl{\f1\fcharset0 Arial;}{\f2\fcharset0 Times New Roman;}}{\colortbl\red0\green0\blue0;}{\f2\fs24\b\cf0 Go to OH:\par}}"/>
  <p:tag name="PPWINSEGMENT7SOURCERTF" val="{\rtf1\ansi\deff0{\fonttbl{\f0\fcharset0 Times New Roman;}}{\colortbl\red0\green0\blue0;}{\f0\fs24\b\cf0 Ad OH:\par}}"/>
  <p:tag name="PPWINSEGMENT7LENGTH" val="9"/>
  <p:tag name="PPWINSEGMENT7START" val="856"/>
  <p:tag name="PPWINSEGMENT6TARGETRTF" val="{\rtf1\ansi\deff1{\fonttbl{\f1\fcharset0 Arial;}{\f2\fcharset0 Times New Roman;}}{\colortbl\red0\green0\blue0;}{\f2\fs24\cf0 As teams become more diverse in their composition and work funcgtions, in order to be efficient members must learn to observe and adapt to the changing circumstances - this is a prerequisite of efficient team work.\par}}"/>
  <p:tag name="PPWINSEGMENT6SOURCERTF" val="{\rtf1\ansi\deff0{\fonttbl{\f0\fcharset0 Times New Roman;}}{\colortbl\red0\green0\blue0;}{\f0\fs24\cf0 Efterh\'E5nden som team bliver mere forskelligartede i deres sammens\'E6tning og funktioner, m\'E5 medlemmerne for at v\'E6re effektive l\'E6re at observere og tilpasse sig de skiftende omst\'E6ndigheder \'96 det er en foruds\'E6tning for det effektive teamsamarbejde.\par}}"/>
  <p:tag name="PPWINSEGMENT6LENGTH" val="214"/>
  <p:tag name="PPWINSEGMENT6START" val="640"/>
  <p:tag name="PPWINSEGMENT5TARGETRTF" val="{\rtf1\ansi\deff1{\fonttbl{\f1\fcharset0 Arial;}{\f2\fcharset0 Times New Roman;}}{\colortbl\red0\green0\blue0;}{\f2\fs24\cf0 Michael West:\par}}"/>
  <p:tag name="PPWINSEGMENT5SOURCERTF" val="{\rtf1\ansi\deff0{\fonttbl{\f0\fcharset0 Times New Roman;}}{\colortbl\red0\green0\blue0;}{\f0\fs24\cf0 Michael West:\par}}"/>
  <p:tag name="PPWINSEGMENT5LENGTH" val="13"/>
  <p:tag name="PPWINSEGMENT5START" val="626"/>
  <p:tag name="PPWINSEGMENT4TARGETRTF" val="{\rtf1\ansi\deff1{\fonttbl{\f1\fcharset0 Arial;}{\f2\fcharset0 Times New Roman;}}{\colortbl\red0\green0\blue0;}{\f2\fs24\cf0 E.g. today teams are becoming less uniform as a result of changes in working patterns such as part time working, flexible working hours, working from home and cooperation across national borders, etc.\par}}"/>
  <p:tag name="PPWINSEGMENT4SOURCERTF" val="{\rtf1\ansi\deff0{\fonttbl{\f0\fcharset0 Times New Roman;}}{\colortbl\red0\green0\blue0;}{\f0\fs24\cf0 Fx bliver teams mere uensartede i dag p\'E5 grund af \'E6ndring i arbejdsm\'F8nstre s\'E5som deltid, flekstid, hjemmearbejdsplads (fjernarbejde) eller samarbejde p\'E5 tv\'E6rs af landegr\'E6nser m.v.\par}}"/>
  <p:tag name="PPWINSEGMENT4LENGTH" val="200"/>
  <p:tag name="PPWINSEGMENT4START" val="424"/>
  <p:tag name="PPWINSEGMENT3TARGETRTF" val="{\rtf1\ansi\deff1{\fonttbl{\f1\fcharset0 Arial;}{\f2\fcharset0 Times New Roman;}}{\colortbl\red0\green0\blue0;}{\f2\fs24\cf0 Instead, based on research and experience one can examine work methods abd develop methods that are suited to the changed circumstances.\par}}"/>
  <p:tag name="PPWINSEGMENT3SOURCERTF" val="{\rtf1\ansi\deff0{\fonttbl{\f0\fcharset0 Times New Roman;}}{\colortbl\red0\green0\blue0;}{\f0\fs24\cf0 I stedet kan man baseret p\'E5 forskning og erfaringer overveje arbejdsm\'E5de og udvikle metoder, der passer til de foranderlige forhold.\par}}"/>
  <p:tag name="PPWINSEGMENT3LENGTH" val="136"/>
  <p:tag name="PPWINSEGMENT3START" val="287"/>
  <p:tag name="PPWINSEGMENT2TARGETRTF" val="{\rtf1\ansi\deff1{\fonttbl{\f1\fcharset0 Arial;}{\f2\fcharset0 Times New Roman;}}{\colortbl\red0\green0\blue0;}{\f2\fs24\cf0 It would therefore be unrealistic to see how there could be a sustainable &quot;rexcipe&quot; for the efficiebnt team.\par}}"/>
  <p:tag name="PPWINSEGMENT2SOURCERTF" val="{\rtf1\ansi\deff0{\fonttbl{\f0\fcharset0 Times New Roman;}}{\colortbl\red0\green0\blue0;}{\f0\fs24\cf0 Det vil derfor v\'E6re urealistisk at forestille sig en holdbar \'94opskrift\'94 p\'E5 det effektive team.\par}}"/>
  <p:tag name="PPWINSEGMENT2LENGTH" val="108"/>
  <p:tag name="PPWINSEGMENT2START" val="178"/>
  <p:tag name="PPWINSEGMENT1TARGETRTF" val="{\rtf1\ansi\deff1{\fonttbl{\f1\fcharset0 Arial;}{\f2\fcharset0 Times New Roman;}}{\colortbl\red0\green0\blue0;}{\f2\fs24\cf0 Most organisations are subject to many and rapid chnage processes which make great demands on the flexibility of individuals and teams of they are to be efficient and survive.\par}}"/>
  <p:tag name="PPWINSEGMENT1SOURCERTF" val="{\rtf1\ansi\deff0{\fonttbl{\f0\fcharset0 Times New Roman;}}{\colortbl\red0\green0\blue0;}{\f0\fs24\cf0 De fleste organisationer er kendetegnet ved mange og hurtige forandringsprocesser, som stiller store krav til enkelt personer og teams om fleksibilitet, hvis de skal v\'E6re effektive og overleve.\par}}"/>
  <p:tag name="PPWINSEGMENT1LENGTH" val="175"/>
  <p:tag name="PPWINSEGMENT1START" val="1"/>
</p:tagLst>
</file>

<file path=ppt/tags/tag2.xml><?xml version="1.0" encoding="utf-8"?>
<p:tagLst xmlns:a="http://schemas.openxmlformats.org/drawingml/2006/main" xmlns:r="http://schemas.openxmlformats.org/officeDocument/2006/relationships" xmlns:p="http://schemas.openxmlformats.org/presentationml/2006/main">
  <p:tag name="PPWINSEGMENT1START" val="1"/>
  <p:tag name="PPWINSEGMENT1LENGTH" val="122"/>
  <p:tag name="PPWINSEGMENT1SOURCERTF" val="{\rtf1\ansi\deff0{\fonttbl{\f0\fcharset0 Times New Roman;}}{\colortbl\red0\green0\blue0;}{\f0\fs20\cf0 Det er vigtigt at adskille disse 2 n\'F8glekompetencer, idet begge kan f\'E5 afg\'F8rende betydning for effektiviteten af teamet.\par}}"/>
  <p:tag name="PPWINSEGMENT1TARGETRTF" val="{\rtf1\ansi\deff1{\fonttbl{\f1\fcharset0 Times New Roman;}}{\colortbl\red0\green0\blue0;}{\f1\fs20\cf0 It is important to distinguish these two key skills, as both can exert a decisive influence on the efficiency of the team.\par}}"/>
  <p:tag name="PPWINSEGMENT2START" val="124"/>
  <p:tag name="PPWINSEGMENT2LENGTH" val="178"/>
  <p:tag name="PPWINSEGMENT2SOURCERTF" val="{\rtf1\ansi\deff0{\fonttbl{\f0\fcharset0 Times New Roman;}}{\colortbl\red0\green0\blue0;}{\f0\fs20\cf0 Erfaringer viser imidlertid, at fokusering p\'E5 kun 1 af de 2 kompetencer, f.eks faglig/specialist viden og kvalifikationer ikke er ensbetydende med et velfungerende team.\par}}"/>
  <p:tag name="PPWINSEGMENT2TARGETRTF" val="{\rtf1\ansi\deff1{\fonttbl{\f1\fcharset0 Times New Roman;}}{\colortbl\red0\green0\blue0;}{\f1\fs20\cf0 However, expereicne has shown that focusing on just one of the 2 skills, e.g. professional/specialist knowledge and qualifications does not necessarily lead to a successful team.\par}}"/>
  <p:tag name="PPWINSEGMENT3START" val="303"/>
  <p:tag name="PPWINSEGMENT3LENGTH" val="151"/>
  <p:tag name="PPWINSEGMENT3SOURCERTF" val="{\rtf1\ansi\deff0{\fonttbl{\f0\fcharset0 Times New Roman;}}{\colortbl\red0\green0\blue0;}{\f0\fs20\cf0 Punkt 1 er imidlertid ofte baggrunden for en ans\'E6ttelse og mange erfaringer tyder p\'E5, at det ogs\'E5 ofte er baggrunden for udv\'E6lgelsen til et teamprojekt.\par}}"/>
  <p:tag name="PPWINSEGMENT3TARGETRTF" val="{\rtf1\ansi\deff1{\fonttbl{\f1\fcharset0 Times New Roman;}}{\colortbl\red0\green0\blue0;}{\f1\fs20\cf0 Point 1, however, is often the basis of an appointment and wide experience indicates that this is also often the basis for selection to a team project.\par}}"/>
  <p:tag name="PPWINSEGMENT4START" val="457"/>
  <p:tag name="PPWINSEGMENT4LENGTH" val="231"/>
  <p:tag name="PPWINSEGMENT4SOURCERTF" val="{\rtf1\ansi\deff0{\fonttbl{\f0\fcharset0 Times New Roman;}}{\colortbl\red0\green0\blue0;}{\f0\fs20\cf0 Husk MPA samt teamrollev\'E6rkt\'F8jet m\'E5ler }{\f0\fs20\b\cf0 ikke}{\f0\fs20\cf0  punkt 1. Med dette v\'E6rkt\'F8j f\'E5r man mulighed for at kigge p\'E5 kompetencerne under punkt 2. V\'E6rkt\'F8jet l\'E6gger op til selvreflektion, teamreflektion samt udvikling for den enkelte og teamet.\par}}"/>
  <p:tag name="PPWINSEGMENT4TARGETRTF" val="{\rtf1\ansi\deff1{\fonttbl{\f1\fcharset0 Times New Roman;}}{\colortbl\red0\green0\blue0;}{\f1\fs20\cf0 Remember that MPA and the team role tool do }{\f1\fs20\b\cf0 not}{\f1\fs20\cf0  measure point 1. This tool allows you to examine skills under point 2. The tool sets the stage for self-reflection, team-refelction and the development of the individual and the team.\par}}"/>
  <p:tag name="PPWINLASTSAVEDTRANSLATION" val="It is important to distinguish these two key skills, as both can exert a decisive influence on the efficiency of the team. However, expereicne has shown that focusing on just one of the 2 skills, e.g. professional/specialist knowledge and qualifications does not necessarily lead to a successful team. Point 1, however, is often the basis of an appointment and wide experience indicates that this is also often the basis for selection to a team project. &#10;&#10;Remember that MPA and the team role tool do not measure point 1. This tool allows you to examine skills under point 2. The tool sets the stage for self-reflection, team-refelction and the development of the individual and the team.&#10;&#10;"/>
  <p:tag name="PPWINALREADYSEGMENTED" val="True"/>
  <p:tag name="PPWINTOTALSEGMENTS" val="4"/>
</p:tagLst>
</file>

<file path=ppt/tags/tag3.xml><?xml version="1.0" encoding="utf-8"?>
<p:tagLst xmlns:a="http://schemas.openxmlformats.org/drawingml/2006/main" xmlns:r="http://schemas.openxmlformats.org/officeDocument/2006/relationships" xmlns:p="http://schemas.openxmlformats.org/presentationml/2006/main">
  <p:tag name="PPWINTOTALSEGMENTS" val="1"/>
  <p:tag name="PPWINALREADYSEGMENTED" val="True"/>
  <p:tag name="PPWINLASTSAVEDTRANSLATION" val="Open and clear communications"/>
  <p:tag name="PPWINSEGMENT1TARGETRTF" val="{\rtf1\ansi\deff1{\fonttbl{\f1\fcharset0 Arial;}}{\colortbl\red0\green0\blue0;\red221\green221\blue221;}{\f1\fs24\cf1 Open and clear communications\par}}"/>
  <p:tag name="PPWINSEGMENT1SOURCERTF" val="{\rtf1\ansi\deff0{\fonttbl{\f0\fcharset0 Arial;}}{\colortbl\red221\green221\blue221;}{\f0\fs24\cf0 \'C5ben og klar kommunikation\par}}"/>
  <p:tag name="PPWINSEGMENT1LENGTH" val="29"/>
  <p:tag name="PPWINSEGMENT1START" val="1"/>
  <p:tag name="PPTAGGERGROUP" val="1"/>
</p:tagLst>
</file>

<file path=ppt/tags/tag4.xml><?xml version="1.0" encoding="utf-8"?>
<p:tagLst xmlns:a="http://schemas.openxmlformats.org/drawingml/2006/main" xmlns:r="http://schemas.openxmlformats.org/officeDocument/2006/relationships" xmlns:p="http://schemas.openxmlformats.org/presentationml/2006/main">
  <p:tag name="PPWINTOTALSEGMENTS" val="1"/>
  <p:tag name="PPWINALREADYSEGMENTED" val="True"/>
  <p:tag name="PPWINLASTSAVEDTRANSLATION" val="Clear objectives"/>
  <p:tag name="PPWINSEGMENT1TARGETRTF" val="{\rtf1\ansi\deff1{\fonttbl{\f1\fcharset0 Arial;}}{\colortbl\red0\green0\blue0;\red221\green221\blue221;}{\f1\fs28\cf1 Clear objectives\par}}"/>
  <p:tag name="PPWINSEGMENT1SOURCERTF" val="{\rtf1\ansi\deff0{\fonttbl{\f0\fcharset0 Arial;}}{\colortbl\red221\green221\blue221;}{\f0\fs28\cf0 Klare m\'E5l\par}}"/>
  <p:tag name="PPWINSEGMENT1LENGTH" val="16"/>
  <p:tag name="PPWINSEGMENT1START" val="1"/>
  <p:tag name="PPTAGGERGROUP" val="1"/>
</p:tagLst>
</file>

<file path=ppt/tags/tag5.xml><?xml version="1.0" encoding="utf-8"?>
<p:tagLst xmlns:a="http://schemas.openxmlformats.org/drawingml/2006/main" xmlns:r="http://schemas.openxmlformats.org/officeDocument/2006/relationships" xmlns:p="http://schemas.openxmlformats.org/presentationml/2006/main">
  <p:tag name="PPWINTOTALSEGMENTS" val="2"/>
  <p:tag name="PPWINALREADYSEGMENTED" val="True"/>
  <p:tag name="PPWINLASTSAVEDTRANSLATION" val="Defined&#10;roles"/>
  <p:tag name="PPWINSEGMENT2TARGETRTF" val="{\rtf1\ansi\deff1{\fonttbl{\f1\fcharset0 Arial;}}{\colortbl\red0\green0\blue0;\red221\green221\blue221;}{\f1\fs28\cf1 roles\par}}"/>
  <p:tag name="PPWINSEGMENT2SOURCERTF" val="{\rtf1\ansi\deff0{\fonttbl{\f0\fcharset0 Arial;}}{\colortbl\red221\green221\blue221;}{\f0\fs28\cf0 roller\par}}"/>
  <p:tag name="PPWINSEGMENT2LENGTH" val="5"/>
  <p:tag name="PPWINSEGMENT2START" val="9"/>
  <p:tag name="PPWINSEGMENT1TARGETRTF" val="{\rtf1\ansi\deff1{\fonttbl{\f1\fcharset0 Arial;}}{\colortbl\red0\green0\blue0;\red221\green221\blue221;}{\f1\fs28\cf1 Defined\par}}"/>
  <p:tag name="PPWINSEGMENT1SOURCERTF" val="{\rtf1\ansi\deff0{\fonttbl{\f0\fcharset0 Arial;}}{\colortbl\red221\green221\blue221;}{\f0\fs28\cf0 Definerede\par}}"/>
  <p:tag name="PPWINSEGMENT1LENGTH" val="7"/>
  <p:tag name="PPWINSEGMENT1START" val="1"/>
  <p:tag name="PPTAGGERGROUP" val="1"/>
</p:tagLst>
</file>

<file path=ppt/tags/tag6.xml><?xml version="1.0" encoding="utf-8"?>
<p:tagLst xmlns:a="http://schemas.openxmlformats.org/drawingml/2006/main" xmlns:r="http://schemas.openxmlformats.org/officeDocument/2006/relationships" xmlns:p="http://schemas.openxmlformats.org/presentationml/2006/main">
  <p:tag name="PPWINTOTALSEGMENTS" val="1"/>
  <p:tag name="PPWINALREADYSEGMENTED" val="True"/>
  <p:tag name="PPWINLASTSAVEDTRANSLATION" val="Efficient decision-making processes"/>
  <p:tag name="PPWINSEGMENT1TARGETRTF" val="{\rtf1\ansi\deff1{\fonttbl{\f1\fcharset0 Arial;}}{\colortbl\red0\green0\blue0;\red221\green221\blue221;}{\f1\fs24\cf1 Efficient decision-making processes\par}}"/>
  <p:tag name="PPWINSEGMENT1SOURCERTF" val="{\rtf1\ansi\deff0{\fonttbl{\f0\fcharset0 Arial;}}{\colortbl\red221\green221\blue221;}{\f0\fs24\cf0 Effektive beslutnings-processer\par}}"/>
  <p:tag name="PPWINSEGMENT1LENGTH" val="35"/>
  <p:tag name="PPWINSEGMENT1START" val="1"/>
  <p:tag name="PPTAGGERGROUP" val="1"/>
</p:tagLst>
</file>

<file path=ppt/tags/tag7.xml><?xml version="1.0" encoding="utf-8"?>
<p:tagLst xmlns:a="http://schemas.openxmlformats.org/drawingml/2006/main" xmlns:r="http://schemas.openxmlformats.org/officeDocument/2006/relationships" xmlns:p="http://schemas.openxmlformats.org/presentationml/2006/main">
  <p:tag name="PPWINTOTALSEGMENTS" val="1"/>
  <p:tag name="PPWINALREADYSEGMENTED" val="True"/>
  <p:tag name="PPWINLASTSAVEDTRANSLATION" val="Open conflict management"/>
  <p:tag name="PPWINSEGMENT1TARGETRTF" val="{\rtf1\ansi\deff1{\fonttbl{\f1\fcharset0 Arial;}}{\colortbl\red0\green0\blue0;\red221\green221\blue221;}{\f1\fs28\cf1 Open conflict management\par}}"/>
  <p:tag name="PPWINSEGMENT1SOURCERTF" val="{\rtf1\ansi\deff0{\fonttbl{\f0\fcharset0 Arial;}}{\colortbl\red221\green221\blue221;}{\f0\fs28\cf0 \'C5ben konflikt h\'E5ndtering\par}}"/>
  <p:tag name="PPWINSEGMENT1LENGTH" val="24"/>
  <p:tag name="PPWINSEGMENT1START" val="1"/>
  <p:tag name="PPTAGGERGROUP" val="1"/>
</p:tagLst>
</file>

<file path=ppt/tags/tag8.xml><?xml version="1.0" encoding="utf-8"?>
<p:tagLst xmlns:a="http://schemas.openxmlformats.org/drawingml/2006/main" xmlns:r="http://schemas.openxmlformats.org/officeDocument/2006/relationships" xmlns:p="http://schemas.openxmlformats.org/presentationml/2006/main">
  <p:tag name="PPWINTOTALSEGMENTS" val="1"/>
  <p:tag name="PPWINALREADYSEGMENTED" val="True"/>
  <p:tag name="PPWINLASTSAVEDTRANSLATION" val="Diversity appreciated"/>
  <p:tag name="PPWINSEGMENT1TARGETRTF" val="{\rtf1\ansi\deff1{\fonttbl{\f1\fcharset0 Arial;}}{\colortbl\red0\green0\blue0;\red221\green221\blue221;}{\f1\fs28\cf1 Diversity appreciated\par}}"/>
  <p:tag name="PPWINSEGMENT1SOURCERTF" val="{\rtf1\ansi\deff0{\fonttbl{\f0\fcharset0 Arial;}}{\colortbl\red221\green221\blue221;}{\f0\fs28\cf0 V\'E6rdsat forskellighed\par}}"/>
  <p:tag name="PPWINSEGMENT1LENGTH" val="21"/>
  <p:tag name="PPWINSEGMENT1START" val="1"/>
  <p:tag name="PPTAGGERGROUP" val="1"/>
</p:tagLst>
</file>

<file path=ppt/tags/tag9.xml><?xml version="1.0" encoding="utf-8"?>
<p:tagLst xmlns:a="http://schemas.openxmlformats.org/drawingml/2006/main" xmlns:r="http://schemas.openxmlformats.org/officeDocument/2006/relationships" xmlns:p="http://schemas.openxmlformats.org/presentationml/2006/main">
  <p:tag name="PPWINTOTALSEGMENTS" val="1"/>
  <p:tag name="PPWINALREADYSEGMENTED" val="True"/>
  <p:tag name="PPWINLASTSAVEDTRANSLATION" val="Active balanced participation"/>
  <p:tag name="PPWINSEGMENT1TARGETRTF" val="{\rtf1\ansi\deff1{\fonttbl{\f1\fcharset0 Arial;}}{\colortbl\red0\green0\blue0;\red221\green221\blue221;}{\f1\fs28\cf1 Active balanced participation\par}}"/>
  <p:tag name="PPWINSEGMENT1SOURCERTF" val="{\rtf1\ansi\deff0{\fonttbl{\f0\fcharset0 Arial;}}{\colortbl\red221\green221\blue221;}{\f0\fs28\cf0 Aktiv balanceret deltagelse\par}}"/>
  <p:tag name="PPWINSEGMENT1LENGTH" val="29"/>
  <p:tag name="PPWINSEGMENT1START" val="1"/>
  <p:tag name="PPTAGGERGROUP" val="1"/>
</p:tagLst>
</file>

<file path=ppt/theme/theme1.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2163</TotalTime>
  <Words>1985</Words>
  <Application>Microsoft Office PowerPoint</Application>
  <PresentationFormat>Bildspel på skärmen (16:9)</PresentationFormat>
  <Paragraphs>186</Paragraphs>
  <Slides>23</Slides>
  <Notes>19</Notes>
  <HiddenSlides>0</HiddenSlides>
  <MMClips>0</MMClips>
  <ScaleCrop>false</ScaleCrop>
  <HeadingPairs>
    <vt:vector size="6" baseType="variant">
      <vt:variant>
        <vt:lpstr>Använt teckensnitt</vt:lpstr>
      </vt:variant>
      <vt:variant>
        <vt:i4>7</vt:i4>
      </vt:variant>
      <vt:variant>
        <vt:lpstr>Tema</vt:lpstr>
      </vt:variant>
      <vt:variant>
        <vt:i4>1</vt:i4>
      </vt:variant>
      <vt:variant>
        <vt:lpstr>Bildrubriker</vt:lpstr>
      </vt:variant>
      <vt:variant>
        <vt:i4>23</vt:i4>
      </vt:variant>
    </vt:vector>
  </HeadingPairs>
  <TitlesOfParts>
    <vt:vector size="31" baseType="lpstr">
      <vt:lpstr>Tw Cen MT</vt:lpstr>
      <vt:lpstr>Monotype Sorts</vt:lpstr>
      <vt:lpstr>Tahoma</vt:lpstr>
      <vt:lpstr>Arial</vt:lpstr>
      <vt:lpstr>Lato</vt:lpstr>
      <vt:lpstr>Franklin Gothic Book</vt:lpstr>
      <vt:lpstr>Raleway</vt:lpstr>
      <vt:lpstr>Streamline</vt:lpstr>
      <vt:lpstr>team X</vt:lpstr>
      <vt:lpstr>syfte.</vt:lpstr>
      <vt:lpstr>vad är ert ‘why’? vart ska ni?</vt:lpstr>
      <vt:lpstr>innehåll</vt:lpstr>
      <vt:lpstr>etik, konfidentialitet och processkonsultens roll </vt:lpstr>
      <vt:lpstr>PowerPoint-presentation</vt:lpstr>
      <vt:lpstr>team</vt:lpstr>
      <vt:lpstr>två nyckelkompetenser </vt:lpstr>
      <vt:lpstr>Vad påverkar teamrollens beteende? </vt:lpstr>
      <vt:lpstr>PowerPoint-presentation</vt:lpstr>
      <vt:lpstr>effektiva team</vt:lpstr>
      <vt:lpstr>PowerPoint-presentation</vt:lpstr>
      <vt:lpstr>Fyra dimensioner av teamarbete </vt:lpstr>
      <vt:lpstr>övning 1: reflektion kring teamet  </vt:lpstr>
      <vt:lpstr>PowerPoint-presentation</vt:lpstr>
      <vt:lpstr>PowerPoint-presentation</vt:lpstr>
      <vt:lpstr>fördelning av teamroller</vt:lpstr>
      <vt:lpstr>PowerPoint-presentation</vt:lpstr>
      <vt:lpstr>exempel analys.</vt:lpstr>
      <vt:lpstr>exempel: hypoteser.</vt:lpstr>
      <vt:lpstr>exempel: hypoteser.</vt:lpstr>
      <vt:lpstr>övning - skapa handlingsplan</vt:lpstr>
      <vt:lpstr>tack för idag.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Team Radinn</dc:title>
  <dc:creator>Susanna Berntling</dc:creator>
  <cp:lastModifiedBy>Susanna Berntling</cp:lastModifiedBy>
  <cp:revision>38</cp:revision>
  <cp:lastPrinted>2020-10-19T10:51:26Z</cp:lastPrinted>
  <dcterms:modified xsi:type="dcterms:W3CDTF">2023-01-27T09:54:32Z</dcterms:modified>
</cp:coreProperties>
</file>