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4"/>
  </p:sldMasterIdLst>
  <p:notesMasterIdLst>
    <p:notesMasterId r:id="rId49"/>
  </p:notesMasterIdLst>
  <p:sldIdLst>
    <p:sldId id="256" r:id="rId5"/>
    <p:sldId id="258" r:id="rId6"/>
    <p:sldId id="261" r:id="rId7"/>
    <p:sldId id="257" r:id="rId8"/>
    <p:sldId id="466" r:id="rId9"/>
    <p:sldId id="575" r:id="rId10"/>
    <p:sldId id="259" r:id="rId11"/>
    <p:sldId id="260" r:id="rId12"/>
    <p:sldId id="266" r:id="rId13"/>
    <p:sldId id="262" r:id="rId14"/>
    <p:sldId id="267" r:id="rId15"/>
    <p:sldId id="268" r:id="rId16"/>
    <p:sldId id="493" r:id="rId17"/>
    <p:sldId id="584" r:id="rId18"/>
    <p:sldId id="499" r:id="rId19"/>
    <p:sldId id="585" r:id="rId20"/>
    <p:sldId id="576" r:id="rId21"/>
    <p:sldId id="546" r:id="rId22"/>
    <p:sldId id="513" r:id="rId23"/>
    <p:sldId id="505" r:id="rId24"/>
    <p:sldId id="263" r:id="rId25"/>
    <p:sldId id="577" r:id="rId26"/>
    <p:sldId id="578" r:id="rId27"/>
    <p:sldId id="579" r:id="rId28"/>
    <p:sldId id="580" r:id="rId29"/>
    <p:sldId id="581" r:id="rId30"/>
    <p:sldId id="582" r:id="rId31"/>
    <p:sldId id="583" r:id="rId32"/>
    <p:sldId id="587" r:id="rId33"/>
    <p:sldId id="588" r:id="rId34"/>
    <p:sldId id="481" r:id="rId35"/>
    <p:sldId id="532" r:id="rId36"/>
    <p:sldId id="514" r:id="rId37"/>
    <p:sldId id="586" r:id="rId38"/>
    <p:sldId id="426" r:id="rId39"/>
    <p:sldId id="572" r:id="rId40"/>
    <p:sldId id="573" r:id="rId41"/>
    <p:sldId id="427" r:id="rId42"/>
    <p:sldId id="428" r:id="rId43"/>
    <p:sldId id="555" r:id="rId44"/>
    <p:sldId id="429" r:id="rId45"/>
    <p:sldId id="574" r:id="rId46"/>
    <p:sldId id="528" r:id="rId47"/>
    <p:sldId id="486" r:id="rId48"/>
  </p:sldIdLst>
  <p:sldSz cx="9144000" cy="5143500" type="screen16x9"/>
  <p:notesSz cx="6735763" cy="9866313"/>
  <p:embeddedFontLst>
    <p:embeddedFont>
      <p:font typeface="Franklin Gothic Book" panose="020B0503020102020204" pitchFamily="34" charset="0"/>
      <p:regular r:id="rId50"/>
      <p:italic r:id="rId51"/>
    </p:embeddedFont>
    <p:embeddedFont>
      <p:font typeface="Lato" panose="020F0502020204030203" pitchFamily="34" charset="0"/>
      <p:regular r:id="rId52"/>
      <p:bold r:id="rId53"/>
      <p:italic r:id="rId54"/>
      <p:boldItalic r:id="rId55"/>
    </p:embeddedFont>
    <p:embeddedFont>
      <p:font typeface="Raleway" pitchFamily="2" charset="0"/>
      <p:regular r:id="rId56"/>
      <p:bold r:id="rId57"/>
      <p:italic r:id="rId58"/>
      <p:boldItalic r:id="rId59"/>
    </p:embeddedFont>
    <p:embeddedFont>
      <p:font typeface="Tahoma" panose="020B0604030504040204" pitchFamily="34" charset="0"/>
      <p:regular r:id="rId60"/>
      <p:bold r:id="rId61"/>
    </p:embeddedFont>
    <p:embeddedFont>
      <p:font typeface="Tw Cen MT" panose="020B0602020104020603"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B47E34-5BA3-296D-8EBE-9DAE56ABCA6D}" v="3" dt="2024-02-23T14:15:55.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44" autoAdjust="0"/>
  </p:normalViewPr>
  <p:slideViewPr>
    <p:cSldViewPr snapToGrid="0">
      <p:cViewPr>
        <p:scale>
          <a:sx n="110" d="100"/>
          <a:sy n="110" d="100"/>
        </p:scale>
        <p:origin x="62"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na Berntling" userId="S::sub@master.se::3a068285-5cc7-41d5-a1b0-b9637533c9fb" providerId="AD" clId="Web-{B3F532F3-BD58-4FF5-8FAF-D2BAFDC393FA}"/>
    <pc:docChg chg="modSld">
      <pc:chgData name="Susanna Berntling" userId="S::sub@master.se::3a068285-5cc7-41d5-a1b0-b9637533c9fb" providerId="AD" clId="Web-{B3F532F3-BD58-4FF5-8FAF-D2BAFDC393FA}" dt="2022-05-30T08:51:06.009" v="77" actId="20577"/>
      <pc:docMkLst>
        <pc:docMk/>
      </pc:docMkLst>
      <pc:sldChg chg="addSp delSp modSp">
        <pc:chgData name="Susanna Berntling" userId="S::sub@master.se::3a068285-5cc7-41d5-a1b0-b9637533c9fb" providerId="AD" clId="Web-{B3F532F3-BD58-4FF5-8FAF-D2BAFDC393FA}" dt="2022-05-30T08:47:47.958" v="4" actId="20577"/>
        <pc:sldMkLst>
          <pc:docMk/>
          <pc:sldMk cId="148284683" sldId="427"/>
        </pc:sldMkLst>
        <pc:graphicFrameChg chg="add del modGraphic">
          <ac:chgData name="Susanna Berntling" userId="S::sub@master.se::3a068285-5cc7-41d5-a1b0-b9637533c9fb" providerId="AD" clId="Web-{B3F532F3-BD58-4FF5-8FAF-D2BAFDC393FA}" dt="2022-05-30T08:47:47.958" v="4" actId="20577"/>
          <ac:graphicFrameMkLst>
            <pc:docMk/>
            <pc:sldMk cId="148284683" sldId="427"/>
            <ac:graphicFrameMk id="4" creationId="{00000000-0000-0000-0000-000000000000}"/>
          </ac:graphicFrameMkLst>
        </pc:graphicFrameChg>
      </pc:sldChg>
      <pc:sldChg chg="modSp">
        <pc:chgData name="Susanna Berntling" userId="S::sub@master.se::3a068285-5cc7-41d5-a1b0-b9637533c9fb" providerId="AD" clId="Web-{B3F532F3-BD58-4FF5-8FAF-D2BAFDC393FA}" dt="2022-05-30T08:48:06.583" v="9" actId="20577"/>
        <pc:sldMkLst>
          <pc:docMk/>
          <pc:sldMk cId="3658573061" sldId="428"/>
        </pc:sldMkLst>
        <pc:graphicFrameChg chg="modGraphic">
          <ac:chgData name="Susanna Berntling" userId="S::sub@master.se::3a068285-5cc7-41d5-a1b0-b9637533c9fb" providerId="AD" clId="Web-{B3F532F3-BD58-4FF5-8FAF-D2BAFDC393FA}" dt="2022-05-30T08:48:06.583" v="9" actId="20577"/>
          <ac:graphicFrameMkLst>
            <pc:docMk/>
            <pc:sldMk cId="3658573061" sldId="428"/>
            <ac:graphicFrameMk id="6" creationId="{9F4FD3A8-B054-443F-92F9-6D7D7DAAE4AA}"/>
          </ac:graphicFrameMkLst>
        </pc:graphicFrameChg>
      </pc:sldChg>
      <pc:sldChg chg="modSp">
        <pc:chgData name="Susanna Berntling" userId="S::sub@master.se::3a068285-5cc7-41d5-a1b0-b9637533c9fb" providerId="AD" clId="Web-{B3F532F3-BD58-4FF5-8FAF-D2BAFDC393FA}" dt="2022-05-30T08:50:55.774" v="74" actId="20577"/>
        <pc:sldMkLst>
          <pc:docMk/>
          <pc:sldMk cId="1597367878" sldId="429"/>
        </pc:sldMkLst>
        <pc:graphicFrameChg chg="modGraphic">
          <ac:chgData name="Susanna Berntling" userId="S::sub@master.se::3a068285-5cc7-41d5-a1b0-b9637533c9fb" providerId="AD" clId="Web-{B3F532F3-BD58-4FF5-8FAF-D2BAFDC393FA}" dt="2022-05-30T08:50:55.774" v="74" actId="20577"/>
          <ac:graphicFrameMkLst>
            <pc:docMk/>
            <pc:sldMk cId="1597367878" sldId="429"/>
            <ac:graphicFrameMk id="5" creationId="{00000000-0000-0000-0000-000000000000}"/>
          </ac:graphicFrameMkLst>
        </pc:graphicFrameChg>
      </pc:sldChg>
      <pc:sldChg chg="modSp">
        <pc:chgData name="Susanna Berntling" userId="S::sub@master.se::3a068285-5cc7-41d5-a1b0-b9637533c9fb" providerId="AD" clId="Web-{B3F532F3-BD58-4FF5-8FAF-D2BAFDC393FA}" dt="2022-05-30T08:50:40.367" v="71" actId="20577"/>
        <pc:sldMkLst>
          <pc:docMk/>
          <pc:sldMk cId="2990324358" sldId="555"/>
        </pc:sldMkLst>
        <pc:spChg chg="mod">
          <ac:chgData name="Susanna Berntling" userId="S::sub@master.se::3a068285-5cc7-41d5-a1b0-b9637533c9fb" providerId="AD" clId="Web-{B3F532F3-BD58-4FF5-8FAF-D2BAFDC393FA}" dt="2022-05-30T08:50:40.367" v="71" actId="20577"/>
          <ac:spMkLst>
            <pc:docMk/>
            <pc:sldMk cId="2990324358" sldId="555"/>
            <ac:spMk id="4" creationId="{D2304361-4FAB-4317-BA52-884A78393AB2}"/>
          </ac:spMkLst>
        </pc:spChg>
        <pc:graphicFrameChg chg="modGraphic">
          <ac:chgData name="Susanna Berntling" userId="S::sub@master.se::3a068285-5cc7-41d5-a1b0-b9637533c9fb" providerId="AD" clId="Web-{B3F532F3-BD58-4FF5-8FAF-D2BAFDC393FA}" dt="2022-05-30T08:48:17.818" v="12" actId="20577"/>
          <ac:graphicFrameMkLst>
            <pc:docMk/>
            <pc:sldMk cId="2990324358" sldId="555"/>
            <ac:graphicFrameMk id="6" creationId="{BA896B05-535D-40CD-AD1D-E50CFDE21151}"/>
          </ac:graphicFrameMkLst>
        </pc:graphicFrameChg>
      </pc:sldChg>
      <pc:sldChg chg="modSp">
        <pc:chgData name="Susanna Berntling" userId="S::sub@master.se::3a068285-5cc7-41d5-a1b0-b9637533c9fb" providerId="AD" clId="Web-{B3F532F3-BD58-4FF5-8FAF-D2BAFDC393FA}" dt="2022-05-30T08:51:06.009" v="77" actId="20577"/>
        <pc:sldMkLst>
          <pc:docMk/>
          <pc:sldMk cId="324661514" sldId="574"/>
        </pc:sldMkLst>
        <pc:graphicFrameChg chg="modGraphic">
          <ac:chgData name="Susanna Berntling" userId="S::sub@master.se::3a068285-5cc7-41d5-a1b0-b9637533c9fb" providerId="AD" clId="Web-{B3F532F3-BD58-4FF5-8FAF-D2BAFDC393FA}" dt="2022-05-30T08:51:06.009" v="77" actId="20577"/>
          <ac:graphicFrameMkLst>
            <pc:docMk/>
            <pc:sldMk cId="324661514" sldId="574"/>
            <ac:graphicFrameMk id="5" creationId="{DE0157A9-F3C0-4B70-8D98-DC606ED04919}"/>
          </ac:graphicFrameMkLst>
        </pc:graphicFrameChg>
      </pc:sldChg>
    </pc:docChg>
  </pc:docChgLst>
  <pc:docChgLst>
    <pc:chgData name="Johanna di Sivo" userId="S::jds@master.se::ffdecce1-432f-459f-8990-a4539c06bd0c" providerId="AD" clId="Web-{A5B47E34-5BA3-296D-8EBE-9DAE56ABCA6D}"/>
    <pc:docChg chg="modSld">
      <pc:chgData name="Johanna di Sivo" userId="S::jds@master.se::ffdecce1-432f-459f-8990-a4539c06bd0c" providerId="AD" clId="Web-{A5B47E34-5BA3-296D-8EBE-9DAE56ABCA6D}" dt="2024-02-23T14:17:38.966" v="91"/>
      <pc:docMkLst>
        <pc:docMk/>
      </pc:docMkLst>
      <pc:sldChg chg="modNotes">
        <pc:chgData name="Johanna di Sivo" userId="S::jds@master.se::ffdecce1-432f-459f-8990-a4539c06bd0c" providerId="AD" clId="Web-{A5B47E34-5BA3-296D-8EBE-9DAE56ABCA6D}" dt="2024-02-23T14:05:22.391" v="21"/>
        <pc:sldMkLst>
          <pc:docMk/>
          <pc:sldMk cId="1449773531" sldId="263"/>
        </pc:sldMkLst>
      </pc:sldChg>
      <pc:sldChg chg="modNotes">
        <pc:chgData name="Johanna di Sivo" userId="S::jds@master.se::ffdecce1-432f-459f-8990-a4539c06bd0c" providerId="AD" clId="Web-{A5B47E34-5BA3-296D-8EBE-9DAE56ABCA6D}" dt="2024-02-23T14:07:13.596" v="43"/>
        <pc:sldMkLst>
          <pc:docMk/>
          <pc:sldMk cId="905483907" sldId="577"/>
        </pc:sldMkLst>
      </pc:sldChg>
      <pc:sldChg chg="modNotes">
        <pc:chgData name="Johanna di Sivo" userId="S::jds@master.se::ffdecce1-432f-459f-8990-a4539c06bd0c" providerId="AD" clId="Web-{A5B47E34-5BA3-296D-8EBE-9DAE56ABCA6D}" dt="2024-02-23T14:08:07.566" v="50"/>
        <pc:sldMkLst>
          <pc:docMk/>
          <pc:sldMk cId="2701694855" sldId="578"/>
        </pc:sldMkLst>
      </pc:sldChg>
      <pc:sldChg chg="modNotes">
        <pc:chgData name="Johanna di Sivo" userId="S::jds@master.se::ffdecce1-432f-459f-8990-a4539c06bd0c" providerId="AD" clId="Web-{A5B47E34-5BA3-296D-8EBE-9DAE56ABCA6D}" dt="2024-02-23T14:10:58.475" v="51"/>
        <pc:sldMkLst>
          <pc:docMk/>
          <pc:sldMk cId="200587241" sldId="579"/>
        </pc:sldMkLst>
      </pc:sldChg>
      <pc:sldChg chg="modNotes">
        <pc:chgData name="Johanna di Sivo" userId="S::jds@master.se::ffdecce1-432f-459f-8990-a4539c06bd0c" providerId="AD" clId="Web-{A5B47E34-5BA3-296D-8EBE-9DAE56ABCA6D}" dt="2024-02-23T14:14:02.087" v="53"/>
        <pc:sldMkLst>
          <pc:docMk/>
          <pc:sldMk cId="99953947" sldId="580"/>
        </pc:sldMkLst>
      </pc:sldChg>
      <pc:sldChg chg="modNotes">
        <pc:chgData name="Johanna di Sivo" userId="S::jds@master.se::ffdecce1-432f-459f-8990-a4539c06bd0c" providerId="AD" clId="Web-{A5B47E34-5BA3-296D-8EBE-9DAE56ABCA6D}" dt="2024-02-23T14:15:53.074" v="79"/>
        <pc:sldMkLst>
          <pc:docMk/>
          <pc:sldMk cId="4068679240" sldId="581"/>
        </pc:sldMkLst>
      </pc:sldChg>
      <pc:sldChg chg="modNotes">
        <pc:chgData name="Johanna di Sivo" userId="S::jds@master.se::ffdecce1-432f-459f-8990-a4539c06bd0c" providerId="AD" clId="Web-{A5B47E34-5BA3-296D-8EBE-9DAE56ABCA6D}" dt="2024-02-23T14:16:46.606" v="84"/>
        <pc:sldMkLst>
          <pc:docMk/>
          <pc:sldMk cId="2397444100" sldId="582"/>
        </pc:sldMkLst>
      </pc:sldChg>
      <pc:sldChg chg="modNotes">
        <pc:chgData name="Johanna di Sivo" userId="S::jds@master.se::ffdecce1-432f-459f-8990-a4539c06bd0c" providerId="AD" clId="Web-{A5B47E34-5BA3-296D-8EBE-9DAE56ABCA6D}" dt="2024-02-23T14:17:38.966" v="91"/>
        <pc:sldMkLst>
          <pc:docMk/>
          <pc:sldMk cId="233725975" sldId="583"/>
        </pc:sldMkLst>
      </pc:sldChg>
    </pc:docChg>
  </pc:docChgLst>
  <pc:docChgLst>
    <pc:chgData name="Susanna Berntling" userId="3a068285-5cc7-41d5-a1b0-b9637533c9fb" providerId="ADAL" clId="{F9F98E0D-1F5C-4034-B773-4790AD326018}"/>
    <pc:docChg chg="undo custSel modSld">
      <pc:chgData name="Susanna Berntling" userId="3a068285-5cc7-41d5-a1b0-b9637533c9fb" providerId="ADAL" clId="{F9F98E0D-1F5C-4034-B773-4790AD326018}" dt="2021-09-22T13:30:53.558" v="704" actId="14100"/>
      <pc:docMkLst>
        <pc:docMk/>
      </pc:docMkLst>
      <pc:sldChg chg="modSp mod">
        <pc:chgData name="Susanna Berntling" userId="3a068285-5cc7-41d5-a1b0-b9637533c9fb" providerId="ADAL" clId="{F9F98E0D-1F5C-4034-B773-4790AD326018}" dt="2021-09-22T08:28:11.809" v="13" actId="20577"/>
        <pc:sldMkLst>
          <pc:docMk/>
          <pc:sldMk cId="0" sldId="256"/>
        </pc:sldMkLst>
        <pc:spChg chg="mod">
          <ac:chgData name="Susanna Berntling" userId="3a068285-5cc7-41d5-a1b0-b9637533c9fb" providerId="ADAL" clId="{F9F98E0D-1F5C-4034-B773-4790AD326018}" dt="2021-09-22T08:28:11.809" v="13" actId="20577"/>
          <ac:spMkLst>
            <pc:docMk/>
            <pc:sldMk cId="0" sldId="256"/>
            <ac:spMk id="177" creationId="{00000000-0000-0000-0000-000000000000}"/>
          </ac:spMkLst>
        </pc:spChg>
      </pc:sldChg>
      <pc:sldChg chg="modSp mod">
        <pc:chgData name="Susanna Berntling" userId="3a068285-5cc7-41d5-a1b0-b9637533c9fb" providerId="ADAL" clId="{F9F98E0D-1F5C-4034-B773-4790AD326018}" dt="2021-09-22T08:31:46.954" v="69" actId="20577"/>
        <pc:sldMkLst>
          <pc:docMk/>
          <pc:sldMk cId="2729624694" sldId="257"/>
        </pc:sldMkLst>
        <pc:spChg chg="mod">
          <ac:chgData name="Susanna Berntling" userId="3a068285-5cc7-41d5-a1b0-b9637533c9fb" providerId="ADAL" clId="{F9F98E0D-1F5C-4034-B773-4790AD326018}" dt="2021-09-22T08:31:24.006" v="48" actId="20577"/>
          <ac:spMkLst>
            <pc:docMk/>
            <pc:sldMk cId="2729624694" sldId="257"/>
            <ac:spMk id="184" creationId="{00000000-0000-0000-0000-000000000000}"/>
          </ac:spMkLst>
        </pc:spChg>
        <pc:spChg chg="mod">
          <ac:chgData name="Susanna Berntling" userId="3a068285-5cc7-41d5-a1b0-b9637533c9fb" providerId="ADAL" clId="{F9F98E0D-1F5C-4034-B773-4790AD326018}" dt="2021-09-22T08:31:31.238" v="50" actId="20577"/>
          <ac:spMkLst>
            <pc:docMk/>
            <pc:sldMk cId="2729624694" sldId="257"/>
            <ac:spMk id="185" creationId="{00000000-0000-0000-0000-000000000000}"/>
          </ac:spMkLst>
        </pc:spChg>
        <pc:spChg chg="mod">
          <ac:chgData name="Susanna Berntling" userId="3a068285-5cc7-41d5-a1b0-b9637533c9fb" providerId="ADAL" clId="{F9F98E0D-1F5C-4034-B773-4790AD326018}" dt="2021-09-22T08:31:46.954" v="69" actId="20577"/>
          <ac:spMkLst>
            <pc:docMk/>
            <pc:sldMk cId="2729624694" sldId="257"/>
            <ac:spMk id="186" creationId="{00000000-0000-0000-0000-000000000000}"/>
          </ac:spMkLst>
        </pc:spChg>
      </pc:sldChg>
      <pc:sldChg chg="modSp mod">
        <pc:chgData name="Susanna Berntling" userId="3a068285-5cc7-41d5-a1b0-b9637533c9fb" providerId="ADAL" clId="{F9F98E0D-1F5C-4034-B773-4790AD326018}" dt="2021-09-22T12:46:39.769" v="397" actId="20577"/>
        <pc:sldMkLst>
          <pc:docMk/>
          <pc:sldMk cId="0" sldId="258"/>
        </pc:sldMkLst>
        <pc:spChg chg="mod">
          <ac:chgData name="Susanna Berntling" userId="3a068285-5cc7-41d5-a1b0-b9637533c9fb" providerId="ADAL" clId="{F9F98E0D-1F5C-4034-B773-4790AD326018}" dt="2021-09-22T08:30:11.857" v="26" actId="20577"/>
          <ac:spMkLst>
            <pc:docMk/>
            <pc:sldMk cId="0" sldId="258"/>
            <ac:spMk id="198" creationId="{00000000-0000-0000-0000-000000000000}"/>
          </ac:spMkLst>
        </pc:spChg>
        <pc:spChg chg="mod">
          <ac:chgData name="Susanna Berntling" userId="3a068285-5cc7-41d5-a1b0-b9637533c9fb" providerId="ADAL" clId="{F9F98E0D-1F5C-4034-B773-4790AD326018}" dt="2021-09-22T12:46:39.769" v="397" actId="20577"/>
          <ac:spMkLst>
            <pc:docMk/>
            <pc:sldMk cId="0" sldId="258"/>
            <ac:spMk id="199" creationId="{00000000-0000-0000-0000-000000000000}"/>
          </ac:spMkLst>
        </pc:spChg>
      </pc:sldChg>
      <pc:sldChg chg="modSp mod">
        <pc:chgData name="Susanna Berntling" userId="3a068285-5cc7-41d5-a1b0-b9637533c9fb" providerId="ADAL" clId="{F9F98E0D-1F5C-4034-B773-4790AD326018}" dt="2021-09-22T12:56:33.616" v="540" actId="20577"/>
        <pc:sldMkLst>
          <pc:docMk/>
          <pc:sldMk cId="398546392" sldId="259"/>
        </pc:sldMkLst>
        <pc:spChg chg="mod">
          <ac:chgData name="Susanna Berntling" userId="3a068285-5cc7-41d5-a1b0-b9637533c9fb" providerId="ADAL" clId="{F9F98E0D-1F5C-4034-B773-4790AD326018}" dt="2021-09-22T12:55:29.726" v="490" actId="20577"/>
          <ac:spMkLst>
            <pc:docMk/>
            <pc:sldMk cId="398546392" sldId="259"/>
            <ac:spMk id="13" creationId="{DE07EC6F-A8C1-4527-B767-8E10E8D08470}"/>
          </ac:spMkLst>
        </pc:spChg>
        <pc:spChg chg="mod">
          <ac:chgData name="Susanna Berntling" userId="3a068285-5cc7-41d5-a1b0-b9637533c9fb" providerId="ADAL" clId="{F9F98E0D-1F5C-4034-B773-4790AD326018}" dt="2021-09-22T12:56:17.837" v="519" actId="20577"/>
          <ac:spMkLst>
            <pc:docMk/>
            <pc:sldMk cId="398546392" sldId="259"/>
            <ac:spMk id="18" creationId="{ECF0FF74-60AF-45A3-91B3-B79FF2FED0D4}"/>
          </ac:spMkLst>
        </pc:spChg>
        <pc:spChg chg="mod">
          <ac:chgData name="Susanna Berntling" userId="3a068285-5cc7-41d5-a1b0-b9637533c9fb" providerId="ADAL" clId="{F9F98E0D-1F5C-4034-B773-4790AD326018}" dt="2021-09-22T12:56:33.616" v="540" actId="20577"/>
          <ac:spMkLst>
            <pc:docMk/>
            <pc:sldMk cId="398546392" sldId="259"/>
            <ac:spMk id="19" creationId="{6CB4AC17-21AD-49E9-9649-6A3031F942F4}"/>
          </ac:spMkLst>
        </pc:spChg>
        <pc:spChg chg="mod">
          <ac:chgData name="Susanna Berntling" userId="3a068285-5cc7-41d5-a1b0-b9637533c9fb" providerId="ADAL" clId="{F9F98E0D-1F5C-4034-B773-4790AD326018}" dt="2021-09-22T12:50:57.320" v="434" actId="20577"/>
          <ac:spMkLst>
            <pc:docMk/>
            <pc:sldMk cId="398546392" sldId="259"/>
            <ac:spMk id="205" creationId="{00000000-0000-0000-0000-000000000000}"/>
          </ac:spMkLst>
        </pc:spChg>
        <pc:spChg chg="mod">
          <ac:chgData name="Susanna Berntling" userId="3a068285-5cc7-41d5-a1b0-b9637533c9fb" providerId="ADAL" clId="{F9F98E0D-1F5C-4034-B773-4790AD326018}" dt="2021-09-22T12:54:47.975" v="461" actId="6549"/>
          <ac:spMkLst>
            <pc:docMk/>
            <pc:sldMk cId="398546392" sldId="259"/>
            <ac:spMk id="207" creationId="{00000000-0000-0000-0000-000000000000}"/>
          </ac:spMkLst>
        </pc:spChg>
      </pc:sldChg>
      <pc:sldChg chg="modSp mod">
        <pc:chgData name="Susanna Berntling" userId="3a068285-5cc7-41d5-a1b0-b9637533c9fb" providerId="ADAL" clId="{F9F98E0D-1F5C-4034-B773-4790AD326018}" dt="2021-09-22T12:47:47.283" v="414" actId="20577"/>
        <pc:sldMkLst>
          <pc:docMk/>
          <pc:sldMk cId="3215600146" sldId="261"/>
        </pc:sldMkLst>
        <pc:spChg chg="mod">
          <ac:chgData name="Susanna Berntling" userId="3a068285-5cc7-41d5-a1b0-b9637533c9fb" providerId="ADAL" clId="{F9F98E0D-1F5C-4034-B773-4790AD326018}" dt="2021-09-22T12:47:47.283" v="414" actId="20577"/>
          <ac:spMkLst>
            <pc:docMk/>
            <pc:sldMk cId="3215600146" sldId="261"/>
            <ac:spMk id="224" creationId="{00000000-0000-0000-0000-000000000000}"/>
          </ac:spMkLst>
        </pc:spChg>
      </pc:sldChg>
      <pc:sldChg chg="modSp mod">
        <pc:chgData name="Susanna Berntling" userId="3a068285-5cc7-41d5-a1b0-b9637533c9fb" providerId="ADAL" clId="{F9F98E0D-1F5C-4034-B773-4790AD326018}" dt="2021-09-22T12:58:15.805" v="554" actId="14100"/>
        <pc:sldMkLst>
          <pc:docMk/>
          <pc:sldMk cId="2079634087" sldId="262"/>
        </pc:sldMkLst>
        <pc:spChg chg="mod">
          <ac:chgData name="Susanna Berntling" userId="3a068285-5cc7-41d5-a1b0-b9637533c9fb" providerId="ADAL" clId="{F9F98E0D-1F5C-4034-B773-4790AD326018}" dt="2021-09-22T12:58:09.172" v="553" actId="1035"/>
          <ac:spMkLst>
            <pc:docMk/>
            <pc:sldMk cId="2079634087" sldId="262"/>
            <ac:spMk id="10" creationId="{E2CB427D-C509-4EF3-9BFB-4921F3817163}"/>
          </ac:spMkLst>
        </pc:spChg>
        <pc:spChg chg="mod">
          <ac:chgData name="Susanna Berntling" userId="3a068285-5cc7-41d5-a1b0-b9637533c9fb" providerId="ADAL" clId="{F9F98E0D-1F5C-4034-B773-4790AD326018}" dt="2021-09-22T12:58:09.172" v="553" actId="1035"/>
          <ac:spMkLst>
            <pc:docMk/>
            <pc:sldMk cId="2079634087" sldId="262"/>
            <ac:spMk id="11" creationId="{293ADF20-DB12-4A8A-A20B-247EDF6F2E89}"/>
          </ac:spMkLst>
        </pc:spChg>
        <pc:spChg chg="mod">
          <ac:chgData name="Susanna Berntling" userId="3a068285-5cc7-41d5-a1b0-b9637533c9fb" providerId="ADAL" clId="{F9F98E0D-1F5C-4034-B773-4790AD326018}" dt="2021-09-22T12:58:09.172" v="553" actId="1035"/>
          <ac:spMkLst>
            <pc:docMk/>
            <pc:sldMk cId="2079634087" sldId="262"/>
            <ac:spMk id="13" creationId="{6CE907EF-DBD9-4DEE-B701-80CDA3513943}"/>
          </ac:spMkLst>
        </pc:spChg>
        <pc:spChg chg="mod">
          <ac:chgData name="Susanna Berntling" userId="3a068285-5cc7-41d5-a1b0-b9637533c9fb" providerId="ADAL" clId="{F9F98E0D-1F5C-4034-B773-4790AD326018}" dt="2021-09-22T12:58:09.172" v="553" actId="1035"/>
          <ac:spMkLst>
            <pc:docMk/>
            <pc:sldMk cId="2079634087" sldId="262"/>
            <ac:spMk id="14" creationId="{E62D4201-089F-404C-BC6E-1F9CCAE53F76}"/>
          </ac:spMkLst>
        </pc:spChg>
        <pc:spChg chg="mod">
          <ac:chgData name="Susanna Berntling" userId="3a068285-5cc7-41d5-a1b0-b9637533c9fb" providerId="ADAL" clId="{F9F98E0D-1F5C-4034-B773-4790AD326018}" dt="2021-09-22T12:58:09.172" v="553" actId="1035"/>
          <ac:spMkLst>
            <pc:docMk/>
            <pc:sldMk cId="2079634087" sldId="262"/>
            <ac:spMk id="15" creationId="{C891DA04-69BF-43C8-9400-0C3E0D648532}"/>
          </ac:spMkLst>
        </pc:spChg>
        <pc:spChg chg="mod">
          <ac:chgData name="Susanna Berntling" userId="3a068285-5cc7-41d5-a1b0-b9637533c9fb" providerId="ADAL" clId="{F9F98E0D-1F5C-4034-B773-4790AD326018}" dt="2021-09-22T12:58:01.729" v="542" actId="790"/>
          <ac:spMkLst>
            <pc:docMk/>
            <pc:sldMk cId="2079634087" sldId="262"/>
            <ac:spMk id="229" creationId="{00000000-0000-0000-0000-000000000000}"/>
          </ac:spMkLst>
        </pc:spChg>
        <pc:picChg chg="mod">
          <ac:chgData name="Susanna Berntling" userId="3a068285-5cc7-41d5-a1b0-b9637533c9fb" providerId="ADAL" clId="{F9F98E0D-1F5C-4034-B773-4790AD326018}" dt="2021-09-22T12:58:15.805" v="554" actId="14100"/>
          <ac:picMkLst>
            <pc:docMk/>
            <pc:sldMk cId="2079634087" sldId="262"/>
            <ac:picMk id="12" creationId="{F8F37191-7890-4679-A975-74E3A56E126E}"/>
          </ac:picMkLst>
        </pc:picChg>
      </pc:sldChg>
      <pc:sldChg chg="modSp mod modNotesTx">
        <pc:chgData name="Susanna Berntling" userId="3a068285-5cc7-41d5-a1b0-b9637533c9fb" providerId="ADAL" clId="{F9F98E0D-1F5C-4034-B773-4790AD326018}" dt="2021-09-22T08:51:31.113" v="187" actId="20577"/>
        <pc:sldMkLst>
          <pc:docMk/>
          <pc:sldMk cId="1449773531" sldId="263"/>
        </pc:sldMkLst>
        <pc:spChg chg="mod">
          <ac:chgData name="Susanna Berntling" userId="3a068285-5cc7-41d5-a1b0-b9637533c9fb" providerId="ADAL" clId="{F9F98E0D-1F5C-4034-B773-4790AD326018}" dt="2021-09-22T08:50:57.604" v="176" actId="20577"/>
          <ac:spMkLst>
            <pc:docMk/>
            <pc:sldMk cId="1449773531" sldId="263"/>
            <ac:spMk id="240" creationId="{00000000-0000-0000-0000-000000000000}"/>
          </ac:spMkLst>
        </pc:spChg>
      </pc:sldChg>
      <pc:sldChg chg="modSp mod">
        <pc:chgData name="Susanna Berntling" userId="3a068285-5cc7-41d5-a1b0-b9637533c9fb" providerId="ADAL" clId="{F9F98E0D-1F5C-4034-B773-4790AD326018}" dt="2021-09-22T12:57:37.052" v="541" actId="790"/>
        <pc:sldMkLst>
          <pc:docMk/>
          <pc:sldMk cId="3550125008" sldId="266"/>
        </pc:sldMkLst>
        <pc:spChg chg="mod">
          <ac:chgData name="Susanna Berntling" userId="3a068285-5cc7-41d5-a1b0-b9637533c9fb" providerId="ADAL" clId="{F9F98E0D-1F5C-4034-B773-4790AD326018}" dt="2021-09-22T12:57:37.052" v="541" actId="790"/>
          <ac:spMkLst>
            <pc:docMk/>
            <pc:sldMk cId="3550125008" sldId="266"/>
            <ac:spMk id="543" creationId="{00000000-0000-0000-0000-000000000000}"/>
          </ac:spMkLst>
        </pc:spChg>
        <pc:spChg chg="mod">
          <ac:chgData name="Susanna Berntling" userId="3a068285-5cc7-41d5-a1b0-b9637533c9fb" providerId="ADAL" clId="{F9F98E0D-1F5C-4034-B773-4790AD326018}" dt="2021-09-22T12:57:37.052" v="541" actId="790"/>
          <ac:spMkLst>
            <pc:docMk/>
            <pc:sldMk cId="3550125008" sldId="266"/>
            <ac:spMk id="544" creationId="{00000000-0000-0000-0000-000000000000}"/>
          </ac:spMkLst>
        </pc:spChg>
        <pc:spChg chg="mod">
          <ac:chgData name="Susanna Berntling" userId="3a068285-5cc7-41d5-a1b0-b9637533c9fb" providerId="ADAL" clId="{F9F98E0D-1F5C-4034-B773-4790AD326018}" dt="2021-09-22T12:57:37.052" v="541" actId="790"/>
          <ac:spMkLst>
            <pc:docMk/>
            <pc:sldMk cId="3550125008" sldId="266"/>
            <ac:spMk id="545" creationId="{00000000-0000-0000-0000-000000000000}"/>
          </ac:spMkLst>
        </pc:spChg>
        <pc:spChg chg="mod">
          <ac:chgData name="Susanna Berntling" userId="3a068285-5cc7-41d5-a1b0-b9637533c9fb" providerId="ADAL" clId="{F9F98E0D-1F5C-4034-B773-4790AD326018}" dt="2021-09-22T12:57:37.052" v="541" actId="790"/>
          <ac:spMkLst>
            <pc:docMk/>
            <pc:sldMk cId="3550125008" sldId="266"/>
            <ac:spMk id="546" creationId="{00000000-0000-0000-0000-000000000000}"/>
          </ac:spMkLst>
        </pc:spChg>
        <pc:spChg chg="mod">
          <ac:chgData name="Susanna Berntling" userId="3a068285-5cc7-41d5-a1b0-b9637533c9fb" providerId="ADAL" clId="{F9F98E0D-1F5C-4034-B773-4790AD326018}" dt="2021-09-22T12:57:37.052" v="541" actId="790"/>
          <ac:spMkLst>
            <pc:docMk/>
            <pc:sldMk cId="3550125008" sldId="266"/>
            <ac:spMk id="547" creationId="{00000000-0000-0000-0000-000000000000}"/>
          </ac:spMkLst>
        </pc:spChg>
      </pc:sldChg>
      <pc:sldChg chg="modSp mod">
        <pc:chgData name="Susanna Berntling" userId="3a068285-5cc7-41d5-a1b0-b9637533c9fb" providerId="ADAL" clId="{F9F98E0D-1F5C-4034-B773-4790AD326018}" dt="2021-09-22T08:36:52.575" v="109" actId="20577"/>
        <pc:sldMkLst>
          <pc:docMk/>
          <pc:sldMk cId="2203136678" sldId="268"/>
        </pc:sldMkLst>
        <pc:spChg chg="mod">
          <ac:chgData name="Susanna Berntling" userId="3a068285-5cc7-41d5-a1b0-b9637533c9fb" providerId="ADAL" clId="{F9F98E0D-1F5C-4034-B773-4790AD326018}" dt="2021-09-22T08:36:04.586" v="98" actId="20577"/>
          <ac:spMkLst>
            <pc:docMk/>
            <pc:sldMk cId="2203136678" sldId="268"/>
            <ac:spMk id="3" creationId="{C3F1CADA-878C-4BEE-80ED-5462A7319B36}"/>
          </ac:spMkLst>
        </pc:spChg>
        <pc:spChg chg="mod">
          <ac:chgData name="Susanna Berntling" userId="3a068285-5cc7-41d5-a1b0-b9637533c9fb" providerId="ADAL" clId="{F9F98E0D-1F5C-4034-B773-4790AD326018}" dt="2021-09-22T08:36:22.592" v="105" actId="6549"/>
          <ac:spMkLst>
            <pc:docMk/>
            <pc:sldMk cId="2203136678" sldId="268"/>
            <ac:spMk id="32" creationId="{D876DD91-DDC9-4F01-B209-EF8F32D02FDB}"/>
          </ac:spMkLst>
        </pc:spChg>
        <pc:spChg chg="mod">
          <ac:chgData name="Susanna Berntling" userId="3a068285-5cc7-41d5-a1b0-b9637533c9fb" providerId="ADAL" clId="{F9F98E0D-1F5C-4034-B773-4790AD326018}" dt="2021-09-22T08:36:52.575" v="109" actId="20577"/>
          <ac:spMkLst>
            <pc:docMk/>
            <pc:sldMk cId="2203136678" sldId="268"/>
            <ac:spMk id="567" creationId="{00000000-0000-0000-0000-000000000000}"/>
          </ac:spMkLst>
        </pc:spChg>
        <pc:spChg chg="mod">
          <ac:chgData name="Susanna Berntling" userId="3a068285-5cc7-41d5-a1b0-b9637533c9fb" providerId="ADAL" clId="{F9F98E0D-1F5C-4034-B773-4790AD326018}" dt="2021-09-22T08:36:15.044" v="104" actId="20577"/>
          <ac:spMkLst>
            <pc:docMk/>
            <pc:sldMk cId="2203136678" sldId="268"/>
            <ac:spMk id="574" creationId="{00000000-0000-0000-0000-000000000000}"/>
          </ac:spMkLst>
        </pc:spChg>
        <pc:spChg chg="mod">
          <ac:chgData name="Susanna Berntling" userId="3a068285-5cc7-41d5-a1b0-b9637533c9fb" providerId="ADAL" clId="{F9F98E0D-1F5C-4034-B773-4790AD326018}" dt="2021-09-22T08:36:39.908" v="107" actId="20577"/>
          <ac:spMkLst>
            <pc:docMk/>
            <pc:sldMk cId="2203136678" sldId="268"/>
            <ac:spMk id="581" creationId="{00000000-0000-0000-0000-000000000000}"/>
          </ac:spMkLst>
        </pc:spChg>
      </pc:sldChg>
      <pc:sldChg chg="modSp mod">
        <pc:chgData name="Susanna Berntling" userId="3a068285-5cc7-41d5-a1b0-b9637533c9fb" providerId="ADAL" clId="{F9F98E0D-1F5C-4034-B773-4790AD326018}" dt="2021-09-22T13:30:20.306" v="700" actId="14100"/>
        <pc:sldMkLst>
          <pc:docMk/>
          <pc:sldMk cId="148284683" sldId="427"/>
        </pc:sldMkLst>
        <pc:spChg chg="mod">
          <ac:chgData name="Susanna Berntling" userId="3a068285-5cc7-41d5-a1b0-b9637533c9fb" providerId="ADAL" clId="{F9F98E0D-1F5C-4034-B773-4790AD326018}" dt="2021-09-22T09:28:19.889" v="288" actId="1038"/>
          <ac:spMkLst>
            <pc:docMk/>
            <pc:sldMk cId="148284683" sldId="427"/>
            <ac:spMk id="2" creationId="{00000000-0000-0000-0000-000000000000}"/>
          </ac:spMkLst>
        </pc:spChg>
        <pc:spChg chg="mod">
          <ac:chgData name="Susanna Berntling" userId="3a068285-5cc7-41d5-a1b0-b9637533c9fb" providerId="ADAL" clId="{F9F98E0D-1F5C-4034-B773-4790AD326018}" dt="2021-09-22T13:30:20.306" v="700" actId="14100"/>
          <ac:spMkLst>
            <pc:docMk/>
            <pc:sldMk cId="148284683" sldId="427"/>
            <ac:spMk id="24" creationId="{00000000-0000-0000-0000-000000000000}"/>
          </ac:spMkLst>
        </pc:spChg>
        <pc:graphicFrameChg chg="mod">
          <ac:chgData name="Susanna Berntling" userId="3a068285-5cc7-41d5-a1b0-b9637533c9fb" providerId="ADAL" clId="{F9F98E0D-1F5C-4034-B773-4790AD326018}" dt="2021-09-22T09:29:17.168" v="293" actId="20577"/>
          <ac:graphicFrameMkLst>
            <pc:docMk/>
            <pc:sldMk cId="148284683" sldId="427"/>
            <ac:graphicFrameMk id="4" creationId="{00000000-0000-0000-0000-000000000000}"/>
          </ac:graphicFrameMkLst>
        </pc:graphicFrameChg>
      </pc:sldChg>
      <pc:sldChg chg="modSp mod">
        <pc:chgData name="Susanna Berntling" userId="3a068285-5cc7-41d5-a1b0-b9637533c9fb" providerId="ADAL" clId="{F9F98E0D-1F5C-4034-B773-4790AD326018}" dt="2021-09-22T13:30:25.366" v="701" actId="14100"/>
        <pc:sldMkLst>
          <pc:docMk/>
          <pc:sldMk cId="3658573061" sldId="428"/>
        </pc:sldMkLst>
        <pc:spChg chg="mod">
          <ac:chgData name="Susanna Berntling" userId="3a068285-5cc7-41d5-a1b0-b9637533c9fb" providerId="ADAL" clId="{F9F98E0D-1F5C-4034-B773-4790AD326018}" dt="2021-09-22T09:29:27.216" v="294" actId="1076"/>
          <ac:spMkLst>
            <pc:docMk/>
            <pc:sldMk cId="3658573061" sldId="428"/>
            <ac:spMk id="2" creationId="{00000000-0000-0000-0000-000000000000}"/>
          </ac:spMkLst>
        </pc:spChg>
        <pc:spChg chg="mod">
          <ac:chgData name="Susanna Berntling" userId="3a068285-5cc7-41d5-a1b0-b9637533c9fb" providerId="ADAL" clId="{F9F98E0D-1F5C-4034-B773-4790AD326018}" dt="2021-09-22T13:30:25.366" v="701" actId="14100"/>
          <ac:spMkLst>
            <pc:docMk/>
            <pc:sldMk cId="3658573061" sldId="428"/>
            <ac:spMk id="24" creationId="{00000000-0000-0000-0000-000000000000}"/>
          </ac:spMkLst>
        </pc:spChg>
      </pc:sldChg>
      <pc:sldChg chg="modSp mod">
        <pc:chgData name="Susanna Berntling" userId="3a068285-5cc7-41d5-a1b0-b9637533c9fb" providerId="ADAL" clId="{F9F98E0D-1F5C-4034-B773-4790AD326018}" dt="2021-09-22T09:32:38.333" v="321" actId="20577"/>
        <pc:sldMkLst>
          <pc:docMk/>
          <pc:sldMk cId="1597367878" sldId="429"/>
        </pc:sldMkLst>
        <pc:spChg chg="mod">
          <ac:chgData name="Susanna Berntling" userId="3a068285-5cc7-41d5-a1b0-b9637533c9fb" providerId="ADAL" clId="{F9F98E0D-1F5C-4034-B773-4790AD326018}" dt="2021-09-22T09:32:38.333" v="321" actId="20577"/>
          <ac:spMkLst>
            <pc:docMk/>
            <pc:sldMk cId="1597367878" sldId="429"/>
            <ac:spMk id="24" creationId="{00000000-0000-0000-0000-000000000000}"/>
          </ac:spMkLst>
        </pc:spChg>
        <pc:graphicFrameChg chg="mod">
          <ac:chgData name="Susanna Berntling" userId="3a068285-5cc7-41d5-a1b0-b9637533c9fb" providerId="ADAL" clId="{F9F98E0D-1F5C-4034-B773-4790AD326018}" dt="2021-09-22T09:32:15.530" v="318" actId="20577"/>
          <ac:graphicFrameMkLst>
            <pc:docMk/>
            <pc:sldMk cId="1597367878" sldId="429"/>
            <ac:graphicFrameMk id="5" creationId="{00000000-0000-0000-0000-000000000000}"/>
          </ac:graphicFrameMkLst>
        </pc:graphicFrameChg>
      </pc:sldChg>
      <pc:sldChg chg="modSp mod">
        <pc:chgData name="Susanna Berntling" userId="3a068285-5cc7-41d5-a1b0-b9637533c9fb" providerId="ADAL" clId="{F9F98E0D-1F5C-4034-B773-4790AD326018}" dt="2021-09-22T12:48:17.276" v="417" actId="20577"/>
        <pc:sldMkLst>
          <pc:docMk/>
          <pc:sldMk cId="2987492200" sldId="466"/>
        </pc:sldMkLst>
        <pc:spChg chg="mod">
          <ac:chgData name="Susanna Berntling" userId="3a068285-5cc7-41d5-a1b0-b9637533c9fb" providerId="ADAL" clId="{F9F98E0D-1F5C-4034-B773-4790AD326018}" dt="2021-09-22T12:48:17.276" v="417" actId="20577"/>
          <ac:spMkLst>
            <pc:docMk/>
            <pc:sldMk cId="2987492200" sldId="466"/>
            <ac:spMk id="2" creationId="{00000000-0000-0000-0000-000000000000}"/>
          </ac:spMkLst>
        </pc:spChg>
      </pc:sldChg>
      <pc:sldChg chg="addSp delSp modSp mod">
        <pc:chgData name="Susanna Berntling" userId="3a068285-5cc7-41d5-a1b0-b9637533c9fb" providerId="ADAL" clId="{F9F98E0D-1F5C-4034-B773-4790AD326018}" dt="2021-09-22T13:29:13.221" v="692" actId="1076"/>
        <pc:sldMkLst>
          <pc:docMk/>
          <pc:sldMk cId="1416622060" sldId="481"/>
        </pc:sldMkLst>
        <pc:spChg chg="mod">
          <ac:chgData name="Susanna Berntling" userId="3a068285-5cc7-41d5-a1b0-b9637533c9fb" providerId="ADAL" clId="{F9F98E0D-1F5C-4034-B773-4790AD326018}" dt="2021-09-22T08:54:35.845" v="230" actId="20577"/>
          <ac:spMkLst>
            <pc:docMk/>
            <pc:sldMk cId="1416622060" sldId="481"/>
            <ac:spMk id="2" creationId="{00000000-0000-0000-0000-000000000000}"/>
          </ac:spMkLst>
        </pc:spChg>
        <pc:picChg chg="del">
          <ac:chgData name="Susanna Berntling" userId="3a068285-5cc7-41d5-a1b0-b9637533c9fb" providerId="ADAL" clId="{F9F98E0D-1F5C-4034-B773-4790AD326018}" dt="2021-09-22T13:29:02.126" v="689" actId="478"/>
          <ac:picMkLst>
            <pc:docMk/>
            <pc:sldMk cId="1416622060" sldId="481"/>
            <ac:picMk id="3" creationId="{28B5E084-1483-4708-8C58-44DE20D9C553}"/>
          </ac:picMkLst>
        </pc:picChg>
        <pc:picChg chg="add mod">
          <ac:chgData name="Susanna Berntling" userId="3a068285-5cc7-41d5-a1b0-b9637533c9fb" providerId="ADAL" clId="{F9F98E0D-1F5C-4034-B773-4790AD326018}" dt="2021-09-22T13:29:13.221" v="692" actId="1076"/>
          <ac:picMkLst>
            <pc:docMk/>
            <pc:sldMk cId="1416622060" sldId="481"/>
            <ac:picMk id="5" creationId="{685B437F-2B86-44D8-B47A-825735FE86EA}"/>
          </ac:picMkLst>
        </pc:picChg>
      </pc:sldChg>
      <pc:sldChg chg="modSp mod">
        <pc:chgData name="Susanna Berntling" userId="3a068285-5cc7-41d5-a1b0-b9637533c9fb" providerId="ADAL" clId="{F9F98E0D-1F5C-4034-B773-4790AD326018}" dt="2021-09-22T09:33:47.362" v="329" actId="20577"/>
        <pc:sldMkLst>
          <pc:docMk/>
          <pc:sldMk cId="423018980" sldId="486"/>
        </pc:sldMkLst>
        <pc:spChg chg="mod">
          <ac:chgData name="Susanna Berntling" userId="3a068285-5cc7-41d5-a1b0-b9637533c9fb" providerId="ADAL" clId="{F9F98E0D-1F5C-4034-B773-4790AD326018}" dt="2021-09-22T09:33:47.362" v="329" actId="20577"/>
          <ac:spMkLst>
            <pc:docMk/>
            <pc:sldMk cId="423018980" sldId="486"/>
            <ac:spMk id="9" creationId="{00000000-0000-0000-0000-000000000000}"/>
          </ac:spMkLst>
        </pc:spChg>
      </pc:sldChg>
      <pc:sldChg chg="modSp mod">
        <pc:chgData name="Susanna Berntling" userId="3a068285-5cc7-41d5-a1b0-b9637533c9fb" providerId="ADAL" clId="{F9F98E0D-1F5C-4034-B773-4790AD326018}" dt="2021-09-22T12:59:19.894" v="583" actId="14100"/>
        <pc:sldMkLst>
          <pc:docMk/>
          <pc:sldMk cId="764970546" sldId="493"/>
        </pc:sldMkLst>
        <pc:spChg chg="mod">
          <ac:chgData name="Susanna Berntling" userId="3a068285-5cc7-41d5-a1b0-b9637533c9fb" providerId="ADAL" clId="{F9F98E0D-1F5C-4034-B773-4790AD326018}" dt="2021-09-22T12:59:19.894" v="583" actId="14100"/>
          <ac:spMkLst>
            <pc:docMk/>
            <pc:sldMk cId="764970546" sldId="493"/>
            <ac:spMk id="15" creationId="{00000000-0000-0000-0000-000000000000}"/>
          </ac:spMkLst>
        </pc:spChg>
        <pc:spChg chg="mod">
          <ac:chgData name="Susanna Berntling" userId="3a068285-5cc7-41d5-a1b0-b9637533c9fb" providerId="ADAL" clId="{F9F98E0D-1F5C-4034-B773-4790AD326018}" dt="2021-09-22T08:37:20.776" v="111" actId="20577"/>
          <ac:spMkLst>
            <pc:docMk/>
            <pc:sldMk cId="764970546" sldId="493"/>
            <ac:spMk id="16" creationId="{969C9CE6-3615-4A6B-8C5F-DDE238AA5365}"/>
          </ac:spMkLst>
        </pc:spChg>
        <pc:spChg chg="mod">
          <ac:chgData name="Susanna Berntling" userId="3a068285-5cc7-41d5-a1b0-b9637533c9fb" providerId="ADAL" clId="{F9F98E0D-1F5C-4034-B773-4790AD326018}" dt="2021-09-22T08:37:56.485" v="121" actId="14100"/>
          <ac:spMkLst>
            <pc:docMk/>
            <pc:sldMk cId="764970546" sldId="493"/>
            <ac:spMk id="17" creationId="{8991F872-6C97-4477-BEB1-5824252A758C}"/>
          </ac:spMkLst>
        </pc:spChg>
        <pc:spChg chg="mod">
          <ac:chgData name="Susanna Berntling" userId="3a068285-5cc7-41d5-a1b0-b9637533c9fb" providerId="ADAL" clId="{F9F98E0D-1F5C-4034-B773-4790AD326018}" dt="2021-09-22T08:37:23.805" v="112" actId="6549"/>
          <ac:spMkLst>
            <pc:docMk/>
            <pc:sldMk cId="764970546" sldId="493"/>
            <ac:spMk id="18" creationId="{A3C8224A-088C-4671-B84A-769305CDE3D2}"/>
          </ac:spMkLst>
        </pc:spChg>
        <pc:spChg chg="mod">
          <ac:chgData name="Susanna Berntling" userId="3a068285-5cc7-41d5-a1b0-b9637533c9fb" providerId="ADAL" clId="{F9F98E0D-1F5C-4034-B773-4790AD326018}" dt="2021-09-22T08:37:30.576" v="116" actId="20577"/>
          <ac:spMkLst>
            <pc:docMk/>
            <pc:sldMk cId="764970546" sldId="493"/>
            <ac:spMk id="19" creationId="{36D86EA2-2CBC-4E72-8A90-4A82773F5292}"/>
          </ac:spMkLst>
        </pc:spChg>
        <pc:spChg chg="mod">
          <ac:chgData name="Susanna Berntling" userId="3a068285-5cc7-41d5-a1b0-b9637533c9fb" providerId="ADAL" clId="{F9F98E0D-1F5C-4034-B773-4790AD326018}" dt="2021-09-22T12:59:03.738" v="581" actId="20577"/>
          <ac:spMkLst>
            <pc:docMk/>
            <pc:sldMk cId="764970546" sldId="493"/>
            <ac:spMk id="22" creationId="{3B48C2CC-C6ED-4BB1-98CD-E34DC4697BEE}"/>
          </ac:spMkLst>
        </pc:spChg>
      </pc:sldChg>
      <pc:sldChg chg="modSp mod">
        <pc:chgData name="Susanna Berntling" userId="3a068285-5cc7-41d5-a1b0-b9637533c9fb" providerId="ADAL" clId="{F9F98E0D-1F5C-4034-B773-4790AD326018}" dt="2021-09-22T13:03:45.104" v="632" actId="20577"/>
        <pc:sldMkLst>
          <pc:docMk/>
          <pc:sldMk cId="3109829888" sldId="499"/>
        </pc:sldMkLst>
        <pc:spChg chg="mod">
          <ac:chgData name="Susanna Berntling" userId="3a068285-5cc7-41d5-a1b0-b9637533c9fb" providerId="ADAL" clId="{F9F98E0D-1F5C-4034-B773-4790AD326018}" dt="2021-09-22T13:03:45.104" v="632" actId="20577"/>
          <ac:spMkLst>
            <pc:docMk/>
            <pc:sldMk cId="3109829888" sldId="499"/>
            <ac:spMk id="5" creationId="{00000000-0000-0000-0000-000000000000}"/>
          </ac:spMkLst>
        </pc:spChg>
        <pc:spChg chg="mod">
          <ac:chgData name="Susanna Berntling" userId="3a068285-5cc7-41d5-a1b0-b9637533c9fb" providerId="ADAL" clId="{F9F98E0D-1F5C-4034-B773-4790AD326018}" dt="2021-09-22T08:47:47.276" v="136"/>
          <ac:spMkLst>
            <pc:docMk/>
            <pc:sldMk cId="3109829888" sldId="499"/>
            <ac:spMk id="8" creationId="{00000000-0000-0000-0000-000000000000}"/>
          </ac:spMkLst>
        </pc:spChg>
      </pc:sldChg>
      <pc:sldChg chg="modSp mod">
        <pc:chgData name="Susanna Berntling" userId="3a068285-5cc7-41d5-a1b0-b9637533c9fb" providerId="ADAL" clId="{F9F98E0D-1F5C-4034-B773-4790AD326018}" dt="2021-09-22T13:09:08.010" v="688" actId="1076"/>
        <pc:sldMkLst>
          <pc:docMk/>
          <pc:sldMk cId="3653491091" sldId="505"/>
        </pc:sldMkLst>
        <pc:spChg chg="mod">
          <ac:chgData name="Susanna Berntling" userId="3a068285-5cc7-41d5-a1b0-b9637533c9fb" providerId="ADAL" clId="{F9F98E0D-1F5C-4034-B773-4790AD326018}" dt="2021-09-22T13:09:08.010" v="688" actId="1076"/>
          <ac:spMkLst>
            <pc:docMk/>
            <pc:sldMk cId="3653491091" sldId="505"/>
            <ac:spMk id="8" creationId="{CD4E4661-0ADB-4169-B85D-21F8F693A4F9}"/>
          </ac:spMkLst>
        </pc:spChg>
      </pc:sldChg>
      <pc:sldChg chg="modSp mod">
        <pc:chgData name="Susanna Berntling" userId="3a068285-5cc7-41d5-a1b0-b9637533c9fb" providerId="ADAL" clId="{F9F98E0D-1F5C-4034-B773-4790AD326018}" dt="2021-09-22T13:08:57.813" v="687" actId="404"/>
        <pc:sldMkLst>
          <pc:docMk/>
          <pc:sldMk cId="3291883280" sldId="513"/>
        </pc:sldMkLst>
        <pc:spChg chg="mod">
          <ac:chgData name="Susanna Berntling" userId="3a068285-5cc7-41d5-a1b0-b9637533c9fb" providerId="ADAL" clId="{F9F98E0D-1F5C-4034-B773-4790AD326018}" dt="2021-09-22T13:08:57.813" v="687" actId="404"/>
          <ac:spMkLst>
            <pc:docMk/>
            <pc:sldMk cId="3291883280" sldId="513"/>
            <ac:spMk id="4" creationId="{00000000-0000-0000-0000-000000000000}"/>
          </ac:spMkLst>
        </pc:spChg>
        <pc:spChg chg="mod">
          <ac:chgData name="Susanna Berntling" userId="3a068285-5cc7-41d5-a1b0-b9637533c9fb" providerId="ADAL" clId="{F9F98E0D-1F5C-4034-B773-4790AD326018}" dt="2021-09-22T08:50:05.761" v="164" actId="404"/>
          <ac:spMkLst>
            <pc:docMk/>
            <pc:sldMk cId="3291883280" sldId="513"/>
            <ac:spMk id="7" creationId="{3CECAA1A-B227-4CE8-AD78-1B218DCBB50A}"/>
          </ac:spMkLst>
        </pc:spChg>
      </pc:sldChg>
      <pc:sldChg chg="modSp mod">
        <pc:chgData name="Susanna Berntling" userId="3a068285-5cc7-41d5-a1b0-b9637533c9fb" providerId="ADAL" clId="{F9F98E0D-1F5C-4034-B773-4790AD326018}" dt="2021-09-22T13:29:29.967" v="693" actId="1076"/>
        <pc:sldMkLst>
          <pc:docMk/>
          <pc:sldMk cId="2771078970" sldId="514"/>
        </pc:sldMkLst>
        <pc:spChg chg="mod">
          <ac:chgData name="Susanna Berntling" userId="3a068285-5cc7-41d5-a1b0-b9637533c9fb" providerId="ADAL" clId="{F9F98E0D-1F5C-4034-B773-4790AD326018}" dt="2021-09-22T09:25:16.105" v="253" actId="14100"/>
          <ac:spMkLst>
            <pc:docMk/>
            <pc:sldMk cId="2771078970" sldId="514"/>
            <ac:spMk id="2" creationId="{D6610381-F8EB-45F5-950D-62D6FCA9A29C}"/>
          </ac:spMkLst>
        </pc:spChg>
        <pc:spChg chg="mod">
          <ac:chgData name="Susanna Berntling" userId="3a068285-5cc7-41d5-a1b0-b9637533c9fb" providerId="ADAL" clId="{F9F98E0D-1F5C-4034-B773-4790AD326018}" dt="2021-09-22T13:29:29.967" v="693" actId="1076"/>
          <ac:spMkLst>
            <pc:docMk/>
            <pc:sldMk cId="2771078970" sldId="514"/>
            <ac:spMk id="4" creationId="{00000000-0000-0000-0000-000000000000}"/>
          </ac:spMkLst>
        </pc:spChg>
      </pc:sldChg>
      <pc:sldChg chg="modSp mod">
        <pc:chgData name="Susanna Berntling" userId="3a068285-5cc7-41d5-a1b0-b9637533c9fb" providerId="ADAL" clId="{F9F98E0D-1F5C-4034-B773-4790AD326018}" dt="2021-09-22T09:33:26.072" v="326" actId="20577"/>
        <pc:sldMkLst>
          <pc:docMk/>
          <pc:sldMk cId="2914709531" sldId="528"/>
        </pc:sldMkLst>
        <pc:spChg chg="mod">
          <ac:chgData name="Susanna Berntling" userId="3a068285-5cc7-41d5-a1b0-b9637533c9fb" providerId="ADAL" clId="{F9F98E0D-1F5C-4034-B773-4790AD326018}" dt="2021-09-22T09:33:26.072" v="326" actId="20577"/>
          <ac:spMkLst>
            <pc:docMk/>
            <pc:sldMk cId="2914709531" sldId="528"/>
            <ac:spMk id="10" creationId="{4C3CBF7C-D141-43D6-A110-98CBDFCB8EF4}"/>
          </ac:spMkLst>
        </pc:spChg>
      </pc:sldChg>
      <pc:sldChg chg="modSp mod">
        <pc:chgData name="Susanna Berntling" userId="3a068285-5cc7-41d5-a1b0-b9637533c9fb" providerId="ADAL" clId="{F9F98E0D-1F5C-4034-B773-4790AD326018}" dt="2021-09-22T13:29:42.110" v="695" actId="1076"/>
        <pc:sldMkLst>
          <pc:docMk/>
          <pc:sldMk cId="4260394184" sldId="532"/>
        </pc:sldMkLst>
        <pc:spChg chg="mod">
          <ac:chgData name="Susanna Berntling" userId="3a068285-5cc7-41d5-a1b0-b9637533c9fb" providerId="ADAL" clId="{F9F98E0D-1F5C-4034-B773-4790AD326018}" dt="2021-09-22T13:29:42.110" v="695" actId="1076"/>
          <ac:spMkLst>
            <pc:docMk/>
            <pc:sldMk cId="4260394184" sldId="532"/>
            <ac:spMk id="4" creationId="{00000000-0000-0000-0000-000000000000}"/>
          </ac:spMkLst>
        </pc:spChg>
      </pc:sldChg>
      <pc:sldChg chg="modSp mod">
        <pc:chgData name="Susanna Berntling" userId="3a068285-5cc7-41d5-a1b0-b9637533c9fb" providerId="ADAL" clId="{F9F98E0D-1F5C-4034-B773-4790AD326018}" dt="2021-09-22T08:49:50.516" v="162" actId="20577"/>
        <pc:sldMkLst>
          <pc:docMk/>
          <pc:sldMk cId="3724920065" sldId="546"/>
        </pc:sldMkLst>
        <pc:spChg chg="mod">
          <ac:chgData name="Susanna Berntling" userId="3a068285-5cc7-41d5-a1b0-b9637533c9fb" providerId="ADAL" clId="{F9F98E0D-1F5C-4034-B773-4790AD326018}" dt="2021-09-22T08:49:50.516" v="162" actId="20577"/>
          <ac:spMkLst>
            <pc:docMk/>
            <pc:sldMk cId="3724920065" sldId="546"/>
            <ac:spMk id="4" creationId="{F3FB4C46-206F-4E8A-8BAD-7F7234CBB581}"/>
          </ac:spMkLst>
        </pc:spChg>
      </pc:sldChg>
      <pc:sldChg chg="modSp mod">
        <pc:chgData name="Susanna Berntling" userId="3a068285-5cc7-41d5-a1b0-b9637533c9fb" providerId="ADAL" clId="{F9F98E0D-1F5C-4034-B773-4790AD326018}" dt="2021-09-22T13:30:53.558" v="704" actId="14100"/>
        <pc:sldMkLst>
          <pc:docMk/>
          <pc:sldMk cId="2990324358" sldId="555"/>
        </pc:sldMkLst>
        <pc:spChg chg="mod">
          <ac:chgData name="Susanna Berntling" userId="3a068285-5cc7-41d5-a1b0-b9637533c9fb" providerId="ADAL" clId="{F9F98E0D-1F5C-4034-B773-4790AD326018}" dt="2021-09-22T13:30:53.558" v="704" actId="14100"/>
          <ac:spMkLst>
            <pc:docMk/>
            <pc:sldMk cId="2990324358" sldId="555"/>
            <ac:spMk id="2" creationId="{A8DF6AF7-BDD0-4759-BE09-1D2C30DA2E38}"/>
          </ac:spMkLst>
        </pc:spChg>
        <pc:spChg chg="mod">
          <ac:chgData name="Susanna Berntling" userId="3a068285-5cc7-41d5-a1b0-b9637533c9fb" providerId="ADAL" clId="{F9F98E0D-1F5C-4034-B773-4790AD326018}" dt="2021-09-22T09:30:24.305" v="299" actId="1076"/>
          <ac:spMkLst>
            <pc:docMk/>
            <pc:sldMk cId="2990324358" sldId="555"/>
            <ac:spMk id="3" creationId="{B79F1923-9D57-45F3-8A4C-C59E225AABB4}"/>
          </ac:spMkLst>
        </pc:spChg>
        <pc:spChg chg="mod">
          <ac:chgData name="Susanna Berntling" userId="3a068285-5cc7-41d5-a1b0-b9637533c9fb" providerId="ADAL" clId="{F9F98E0D-1F5C-4034-B773-4790AD326018}" dt="2021-09-22T09:31:17.997" v="310" actId="114"/>
          <ac:spMkLst>
            <pc:docMk/>
            <pc:sldMk cId="2990324358" sldId="555"/>
            <ac:spMk id="4" creationId="{D2304361-4FAB-4317-BA52-884A78393AB2}"/>
          </ac:spMkLst>
        </pc:spChg>
        <pc:graphicFrameChg chg="mod">
          <ac:chgData name="Susanna Berntling" userId="3a068285-5cc7-41d5-a1b0-b9637533c9fb" providerId="ADAL" clId="{F9F98E0D-1F5C-4034-B773-4790AD326018}" dt="2021-09-22T09:30:45.487" v="302" actId="20577"/>
          <ac:graphicFrameMkLst>
            <pc:docMk/>
            <pc:sldMk cId="2990324358" sldId="555"/>
            <ac:graphicFrameMk id="6" creationId="{BA896B05-535D-40CD-AD1D-E50CFDE21151}"/>
          </ac:graphicFrameMkLst>
        </pc:graphicFrameChg>
      </pc:sldChg>
      <pc:sldChg chg="modSp mod">
        <pc:chgData name="Susanna Berntling" userId="3a068285-5cc7-41d5-a1b0-b9637533c9fb" providerId="ADAL" clId="{F9F98E0D-1F5C-4034-B773-4790AD326018}" dt="2021-09-22T13:29:57.537" v="697" actId="1076"/>
        <pc:sldMkLst>
          <pc:docMk/>
          <pc:sldMk cId="3394622727" sldId="572"/>
        </pc:sldMkLst>
        <pc:spChg chg="mod">
          <ac:chgData name="Susanna Berntling" userId="3a068285-5cc7-41d5-a1b0-b9637533c9fb" providerId="ADAL" clId="{F9F98E0D-1F5C-4034-B773-4790AD326018}" dt="2021-09-22T13:29:52.830" v="696" actId="1076"/>
          <ac:spMkLst>
            <pc:docMk/>
            <pc:sldMk cId="3394622727" sldId="572"/>
            <ac:spMk id="3" creationId="{CB5F871C-17F8-443A-917C-40087D884126}"/>
          </ac:spMkLst>
        </pc:spChg>
        <pc:spChg chg="mod">
          <ac:chgData name="Susanna Berntling" userId="3a068285-5cc7-41d5-a1b0-b9637533c9fb" providerId="ADAL" clId="{F9F98E0D-1F5C-4034-B773-4790AD326018}" dt="2021-09-22T13:29:57.537" v="697" actId="1076"/>
          <ac:spMkLst>
            <pc:docMk/>
            <pc:sldMk cId="3394622727" sldId="572"/>
            <ac:spMk id="5" creationId="{41CF2ED7-72B9-4BEA-80DB-A9857CA790DF}"/>
          </ac:spMkLst>
        </pc:spChg>
      </pc:sldChg>
      <pc:sldChg chg="modSp mod">
        <pc:chgData name="Susanna Berntling" userId="3a068285-5cc7-41d5-a1b0-b9637533c9fb" providerId="ADAL" clId="{F9F98E0D-1F5C-4034-B773-4790AD326018}" dt="2021-09-22T13:30:12.690" v="699" actId="1076"/>
        <pc:sldMkLst>
          <pc:docMk/>
          <pc:sldMk cId="2245575140" sldId="573"/>
        </pc:sldMkLst>
        <pc:spChg chg="mod">
          <ac:chgData name="Susanna Berntling" userId="3a068285-5cc7-41d5-a1b0-b9637533c9fb" providerId="ADAL" clId="{F9F98E0D-1F5C-4034-B773-4790AD326018}" dt="2021-09-22T13:30:07.498" v="698" actId="1076"/>
          <ac:spMkLst>
            <pc:docMk/>
            <pc:sldMk cId="2245575140" sldId="573"/>
            <ac:spMk id="2" creationId="{E50DBD6D-A337-4827-9938-D4B949F0C11A}"/>
          </ac:spMkLst>
        </pc:spChg>
        <pc:spChg chg="mod">
          <ac:chgData name="Susanna Berntling" userId="3a068285-5cc7-41d5-a1b0-b9637533c9fb" providerId="ADAL" clId="{F9F98E0D-1F5C-4034-B773-4790AD326018}" dt="2021-09-22T13:30:12.690" v="699" actId="1076"/>
          <ac:spMkLst>
            <pc:docMk/>
            <pc:sldMk cId="2245575140" sldId="573"/>
            <ac:spMk id="4" creationId="{83A31FAC-C9D6-4A82-810C-8E700943D7CC}"/>
          </ac:spMkLst>
        </pc:spChg>
      </pc:sldChg>
      <pc:sldChg chg="modSp mod">
        <pc:chgData name="Susanna Berntling" userId="3a068285-5cc7-41d5-a1b0-b9637533c9fb" providerId="ADAL" clId="{F9F98E0D-1F5C-4034-B773-4790AD326018}" dt="2021-09-22T09:32:56.883" v="325"/>
        <pc:sldMkLst>
          <pc:docMk/>
          <pc:sldMk cId="324661514" sldId="574"/>
        </pc:sldMkLst>
        <pc:spChg chg="mod">
          <ac:chgData name="Susanna Berntling" userId="3a068285-5cc7-41d5-a1b0-b9637533c9fb" providerId="ADAL" clId="{F9F98E0D-1F5C-4034-B773-4790AD326018}" dt="2021-09-22T09:32:52.324" v="324"/>
          <ac:spMkLst>
            <pc:docMk/>
            <pc:sldMk cId="324661514" sldId="574"/>
            <ac:spMk id="2" creationId="{4E3136A5-09C0-4034-AB0A-E73B354462E7}"/>
          </ac:spMkLst>
        </pc:spChg>
        <pc:spChg chg="mod">
          <ac:chgData name="Susanna Berntling" userId="3a068285-5cc7-41d5-a1b0-b9637533c9fb" providerId="ADAL" clId="{F9F98E0D-1F5C-4034-B773-4790AD326018}" dt="2021-09-22T09:32:48.814" v="323" actId="1076"/>
          <ac:spMkLst>
            <pc:docMk/>
            <pc:sldMk cId="324661514" sldId="574"/>
            <ac:spMk id="3" creationId="{A09C21DA-A4F3-4767-BBE7-31885DFD56C0}"/>
          </ac:spMkLst>
        </pc:spChg>
        <pc:spChg chg="mod">
          <ac:chgData name="Susanna Berntling" userId="3a068285-5cc7-41d5-a1b0-b9637533c9fb" providerId="ADAL" clId="{F9F98E0D-1F5C-4034-B773-4790AD326018}" dt="2021-09-22T09:32:56.883" v="325"/>
          <ac:spMkLst>
            <pc:docMk/>
            <pc:sldMk cId="324661514" sldId="574"/>
            <ac:spMk id="6" creationId="{823376AA-21E0-4CEB-B464-2347B73D565C}"/>
          </ac:spMkLst>
        </pc:spChg>
      </pc:sldChg>
      <pc:sldChg chg="modSp mod">
        <pc:chgData name="Susanna Berntling" userId="3a068285-5cc7-41d5-a1b0-b9637533c9fb" providerId="ADAL" clId="{F9F98E0D-1F5C-4034-B773-4790AD326018}" dt="2021-09-22T13:08:01.202" v="685" actId="20577"/>
        <pc:sldMkLst>
          <pc:docMk/>
          <pc:sldMk cId="1325745510" sldId="576"/>
        </pc:sldMkLst>
        <pc:spChg chg="mod">
          <ac:chgData name="Susanna Berntling" userId="3a068285-5cc7-41d5-a1b0-b9637533c9fb" providerId="ADAL" clId="{F9F98E0D-1F5C-4034-B773-4790AD326018}" dt="2021-09-22T08:48:52.010" v="146" actId="20577"/>
          <ac:spMkLst>
            <pc:docMk/>
            <pc:sldMk cId="1325745510" sldId="576"/>
            <ac:spMk id="9" creationId="{00000000-0000-0000-0000-000000000000}"/>
          </ac:spMkLst>
        </pc:spChg>
        <pc:spChg chg="mod">
          <ac:chgData name="Susanna Berntling" userId="3a068285-5cc7-41d5-a1b0-b9637533c9fb" providerId="ADAL" clId="{F9F98E0D-1F5C-4034-B773-4790AD326018}" dt="2021-09-22T08:49:15.674" v="151" actId="404"/>
          <ac:spMkLst>
            <pc:docMk/>
            <pc:sldMk cId="1325745510" sldId="576"/>
            <ac:spMk id="12" creationId="{00000000-0000-0000-0000-000000000000}"/>
          </ac:spMkLst>
        </pc:spChg>
        <pc:spChg chg="mod">
          <ac:chgData name="Susanna Berntling" userId="3a068285-5cc7-41d5-a1b0-b9637533c9fb" providerId="ADAL" clId="{F9F98E0D-1F5C-4034-B773-4790AD326018}" dt="2021-09-22T08:49:25.116" v="155" actId="404"/>
          <ac:spMkLst>
            <pc:docMk/>
            <pc:sldMk cId="1325745510" sldId="576"/>
            <ac:spMk id="13" creationId="{00000000-0000-0000-0000-000000000000}"/>
          </ac:spMkLst>
        </pc:spChg>
        <pc:spChg chg="mod">
          <ac:chgData name="Susanna Berntling" userId="3a068285-5cc7-41d5-a1b0-b9637533c9fb" providerId="ADAL" clId="{F9F98E0D-1F5C-4034-B773-4790AD326018}" dt="2021-09-22T08:49:20.877" v="153" actId="404"/>
          <ac:spMkLst>
            <pc:docMk/>
            <pc:sldMk cId="1325745510" sldId="576"/>
            <ac:spMk id="14" creationId="{00000000-0000-0000-0000-000000000000}"/>
          </ac:spMkLst>
        </pc:spChg>
        <pc:spChg chg="mod">
          <ac:chgData name="Susanna Berntling" userId="3a068285-5cc7-41d5-a1b0-b9637533c9fb" providerId="ADAL" clId="{F9F98E0D-1F5C-4034-B773-4790AD326018}" dt="2021-09-22T08:49:11.560" v="149" actId="404"/>
          <ac:spMkLst>
            <pc:docMk/>
            <pc:sldMk cId="1325745510" sldId="576"/>
            <ac:spMk id="15" creationId="{00000000-0000-0000-0000-000000000000}"/>
          </ac:spMkLst>
        </pc:spChg>
        <pc:spChg chg="mod">
          <ac:chgData name="Susanna Berntling" userId="3a068285-5cc7-41d5-a1b0-b9637533c9fb" providerId="ADAL" clId="{F9F98E0D-1F5C-4034-B773-4790AD326018}" dt="2021-09-22T13:08:01.202" v="685" actId="20577"/>
          <ac:spMkLst>
            <pc:docMk/>
            <pc:sldMk cId="1325745510" sldId="576"/>
            <ac:spMk id="22" creationId="{3B48C2CC-C6ED-4BB1-98CD-E34DC4697BEE}"/>
          </ac:spMkLst>
        </pc:spChg>
      </pc:sldChg>
      <pc:sldChg chg="modSp mod modNotesTx">
        <pc:chgData name="Susanna Berntling" userId="3a068285-5cc7-41d5-a1b0-b9637533c9fb" providerId="ADAL" clId="{F9F98E0D-1F5C-4034-B773-4790AD326018}" dt="2021-09-22T08:51:38.020" v="188" actId="20577"/>
        <pc:sldMkLst>
          <pc:docMk/>
          <pc:sldMk cId="905483907" sldId="577"/>
        </pc:sldMkLst>
        <pc:spChg chg="mod">
          <ac:chgData name="Susanna Berntling" userId="3a068285-5cc7-41d5-a1b0-b9637533c9fb" providerId="ADAL" clId="{F9F98E0D-1F5C-4034-B773-4790AD326018}" dt="2021-09-22T08:51:16.836" v="186" actId="20577"/>
          <ac:spMkLst>
            <pc:docMk/>
            <pc:sldMk cId="905483907" sldId="577"/>
            <ac:spMk id="240" creationId="{00000000-0000-0000-0000-000000000000}"/>
          </ac:spMkLst>
        </pc:spChg>
      </pc:sldChg>
      <pc:sldChg chg="modSp mod modNotesTx">
        <pc:chgData name="Susanna Berntling" userId="3a068285-5cc7-41d5-a1b0-b9637533c9fb" providerId="ADAL" clId="{F9F98E0D-1F5C-4034-B773-4790AD326018}" dt="2021-09-22T08:51:56.784" v="191" actId="20577"/>
        <pc:sldMkLst>
          <pc:docMk/>
          <pc:sldMk cId="2701694855" sldId="578"/>
        </pc:sldMkLst>
        <pc:spChg chg="mod">
          <ac:chgData name="Susanna Berntling" userId="3a068285-5cc7-41d5-a1b0-b9637533c9fb" providerId="ADAL" clId="{F9F98E0D-1F5C-4034-B773-4790AD326018}" dt="2021-09-22T08:51:46.933" v="190" actId="20577"/>
          <ac:spMkLst>
            <pc:docMk/>
            <pc:sldMk cId="2701694855" sldId="578"/>
            <ac:spMk id="2" creationId="{C5A1B66E-0686-4638-BAB0-FF4741DF92F1}"/>
          </ac:spMkLst>
        </pc:spChg>
      </pc:sldChg>
      <pc:sldChg chg="modSp mod modNotesTx">
        <pc:chgData name="Susanna Berntling" userId="3a068285-5cc7-41d5-a1b0-b9637533c9fb" providerId="ADAL" clId="{F9F98E0D-1F5C-4034-B773-4790AD326018}" dt="2021-09-22T08:52:16.141" v="194" actId="20577"/>
        <pc:sldMkLst>
          <pc:docMk/>
          <pc:sldMk cId="200587241" sldId="579"/>
        </pc:sldMkLst>
        <pc:spChg chg="mod">
          <ac:chgData name="Susanna Berntling" userId="3a068285-5cc7-41d5-a1b0-b9637533c9fb" providerId="ADAL" clId="{F9F98E0D-1F5C-4034-B773-4790AD326018}" dt="2021-09-22T08:52:07.107" v="193" actId="20577"/>
          <ac:spMkLst>
            <pc:docMk/>
            <pc:sldMk cId="200587241" sldId="579"/>
            <ac:spMk id="2" creationId="{C5A1B66E-0686-4638-BAB0-FF4741DF92F1}"/>
          </ac:spMkLst>
        </pc:spChg>
      </pc:sldChg>
      <pc:sldChg chg="modSp mod modNotesTx">
        <pc:chgData name="Susanna Berntling" userId="3a068285-5cc7-41d5-a1b0-b9637533c9fb" providerId="ADAL" clId="{F9F98E0D-1F5C-4034-B773-4790AD326018}" dt="2021-09-22T08:52:32.953" v="200" actId="20577"/>
        <pc:sldMkLst>
          <pc:docMk/>
          <pc:sldMk cId="99953947" sldId="580"/>
        </pc:sldMkLst>
        <pc:spChg chg="mod">
          <ac:chgData name="Susanna Berntling" userId="3a068285-5cc7-41d5-a1b0-b9637533c9fb" providerId="ADAL" clId="{F9F98E0D-1F5C-4034-B773-4790AD326018}" dt="2021-09-22T08:52:27.233" v="199" actId="20577"/>
          <ac:spMkLst>
            <pc:docMk/>
            <pc:sldMk cId="99953947" sldId="580"/>
            <ac:spMk id="2" creationId="{C5A1B66E-0686-4638-BAB0-FF4741DF92F1}"/>
          </ac:spMkLst>
        </pc:spChg>
      </pc:sldChg>
      <pc:sldChg chg="modSp mod modNotesTx">
        <pc:chgData name="Susanna Berntling" userId="3a068285-5cc7-41d5-a1b0-b9637533c9fb" providerId="ADAL" clId="{F9F98E0D-1F5C-4034-B773-4790AD326018}" dt="2021-09-22T08:52:50.777" v="205" actId="20577"/>
        <pc:sldMkLst>
          <pc:docMk/>
          <pc:sldMk cId="4068679240" sldId="581"/>
        </pc:sldMkLst>
        <pc:spChg chg="mod">
          <ac:chgData name="Susanna Berntling" userId="3a068285-5cc7-41d5-a1b0-b9637533c9fb" providerId="ADAL" clId="{F9F98E0D-1F5C-4034-B773-4790AD326018}" dt="2021-09-22T08:52:41.973" v="204" actId="20577"/>
          <ac:spMkLst>
            <pc:docMk/>
            <pc:sldMk cId="4068679240" sldId="581"/>
            <ac:spMk id="2" creationId="{C5A1B66E-0686-4638-BAB0-FF4741DF92F1}"/>
          </ac:spMkLst>
        </pc:spChg>
      </pc:sldChg>
      <pc:sldChg chg="modNotesTx">
        <pc:chgData name="Susanna Berntling" userId="3a068285-5cc7-41d5-a1b0-b9637533c9fb" providerId="ADAL" clId="{F9F98E0D-1F5C-4034-B773-4790AD326018}" dt="2021-09-22T08:53:07.005" v="206" actId="20577"/>
        <pc:sldMkLst>
          <pc:docMk/>
          <pc:sldMk cId="2397444100" sldId="582"/>
        </pc:sldMkLst>
      </pc:sldChg>
      <pc:sldChg chg="modNotesTx">
        <pc:chgData name="Susanna Berntling" userId="3a068285-5cc7-41d5-a1b0-b9637533c9fb" providerId="ADAL" clId="{F9F98E0D-1F5C-4034-B773-4790AD326018}" dt="2021-09-22T08:53:23.960" v="207" actId="20577"/>
        <pc:sldMkLst>
          <pc:docMk/>
          <pc:sldMk cId="233725975" sldId="583"/>
        </pc:sldMkLst>
      </pc:sldChg>
      <pc:sldChg chg="modSp mod">
        <pc:chgData name="Susanna Berntling" userId="3a068285-5cc7-41d5-a1b0-b9637533c9fb" providerId="ADAL" clId="{F9F98E0D-1F5C-4034-B773-4790AD326018}" dt="2021-09-22T13:03:18.871" v="630" actId="1076"/>
        <pc:sldMkLst>
          <pc:docMk/>
          <pc:sldMk cId="2113551846" sldId="584"/>
        </pc:sldMkLst>
        <pc:spChg chg="mod">
          <ac:chgData name="Susanna Berntling" userId="3a068285-5cc7-41d5-a1b0-b9637533c9fb" providerId="ADAL" clId="{F9F98E0D-1F5C-4034-B773-4790AD326018}" dt="2021-09-22T13:02:31.315" v="619" actId="1038"/>
          <ac:spMkLst>
            <pc:docMk/>
            <pc:sldMk cId="2113551846" sldId="584"/>
            <ac:spMk id="13" creationId="{DE07EC6F-A8C1-4527-B767-8E10E8D08470}"/>
          </ac:spMkLst>
        </pc:spChg>
        <pc:spChg chg="mod">
          <ac:chgData name="Susanna Berntling" userId="3a068285-5cc7-41d5-a1b0-b9637533c9fb" providerId="ADAL" clId="{F9F98E0D-1F5C-4034-B773-4790AD326018}" dt="2021-09-22T13:03:18.871" v="630" actId="1076"/>
          <ac:spMkLst>
            <pc:docMk/>
            <pc:sldMk cId="2113551846" sldId="584"/>
            <ac:spMk id="18" creationId="{ECF0FF74-60AF-45A3-91B3-B79FF2FED0D4}"/>
          </ac:spMkLst>
        </pc:spChg>
        <pc:spChg chg="mod">
          <ac:chgData name="Susanna Berntling" userId="3a068285-5cc7-41d5-a1b0-b9637533c9fb" providerId="ADAL" clId="{F9F98E0D-1F5C-4034-B773-4790AD326018}" dt="2021-09-22T13:03:14.477" v="629" actId="20577"/>
          <ac:spMkLst>
            <pc:docMk/>
            <pc:sldMk cId="2113551846" sldId="584"/>
            <ac:spMk id="19" creationId="{6CB4AC17-21AD-49E9-9649-6A3031F942F4}"/>
          </ac:spMkLst>
        </pc:spChg>
        <pc:spChg chg="mod">
          <ac:chgData name="Susanna Berntling" userId="3a068285-5cc7-41d5-a1b0-b9637533c9fb" providerId="ADAL" clId="{F9F98E0D-1F5C-4034-B773-4790AD326018}" dt="2021-09-22T08:38:13.622" v="123" actId="20577"/>
          <ac:spMkLst>
            <pc:docMk/>
            <pc:sldMk cId="2113551846" sldId="584"/>
            <ac:spMk id="205" creationId="{00000000-0000-0000-0000-000000000000}"/>
          </ac:spMkLst>
        </pc:spChg>
        <pc:spChg chg="mod">
          <ac:chgData name="Susanna Berntling" userId="3a068285-5cc7-41d5-a1b0-b9637533c9fb" providerId="ADAL" clId="{F9F98E0D-1F5C-4034-B773-4790AD326018}" dt="2021-09-22T13:00:12.694" v="586" actId="12"/>
          <ac:spMkLst>
            <pc:docMk/>
            <pc:sldMk cId="2113551846" sldId="584"/>
            <ac:spMk id="207" creationId="{00000000-0000-0000-0000-000000000000}"/>
          </ac:spMkLst>
        </pc:spChg>
      </pc:sldChg>
      <pc:sldChg chg="addSp delSp modSp mod">
        <pc:chgData name="Susanna Berntling" userId="3a068285-5cc7-41d5-a1b0-b9637533c9fb" providerId="ADAL" clId="{F9F98E0D-1F5C-4034-B773-4790AD326018}" dt="2021-09-22T13:06:35.653" v="673" actId="6549"/>
        <pc:sldMkLst>
          <pc:docMk/>
          <pc:sldMk cId="4055300243" sldId="585"/>
        </pc:sldMkLst>
        <pc:spChg chg="mod">
          <ac:chgData name="Susanna Berntling" userId="3a068285-5cc7-41d5-a1b0-b9637533c9fb" providerId="ADAL" clId="{F9F98E0D-1F5C-4034-B773-4790AD326018}" dt="2021-09-22T13:06:02.245" v="660" actId="207"/>
          <ac:spMkLst>
            <pc:docMk/>
            <pc:sldMk cId="4055300243" sldId="585"/>
            <ac:spMk id="13" creationId="{DE07EC6F-A8C1-4527-B767-8E10E8D08470}"/>
          </ac:spMkLst>
        </pc:spChg>
        <pc:spChg chg="add del mod">
          <ac:chgData name="Susanna Berntling" userId="3a068285-5cc7-41d5-a1b0-b9637533c9fb" providerId="ADAL" clId="{F9F98E0D-1F5C-4034-B773-4790AD326018}" dt="2021-09-22T13:06:35.653" v="673" actId="6549"/>
          <ac:spMkLst>
            <pc:docMk/>
            <pc:sldMk cId="4055300243" sldId="585"/>
            <ac:spMk id="18" creationId="{ECF0FF74-60AF-45A3-91B3-B79FF2FED0D4}"/>
          </ac:spMkLst>
        </pc:spChg>
        <pc:spChg chg="mod">
          <ac:chgData name="Susanna Berntling" userId="3a068285-5cc7-41d5-a1b0-b9637533c9fb" providerId="ADAL" clId="{F9F98E0D-1F5C-4034-B773-4790AD326018}" dt="2021-09-22T13:05:55.660" v="658" actId="20577"/>
          <ac:spMkLst>
            <pc:docMk/>
            <pc:sldMk cId="4055300243" sldId="585"/>
            <ac:spMk id="19" creationId="{6CB4AC17-21AD-49E9-9649-6A3031F942F4}"/>
          </ac:spMkLst>
        </pc:spChg>
        <pc:spChg chg="mod">
          <ac:chgData name="Susanna Berntling" userId="3a068285-5cc7-41d5-a1b0-b9637533c9fb" providerId="ADAL" clId="{F9F98E0D-1F5C-4034-B773-4790AD326018}" dt="2021-09-22T08:48:03.141" v="138" actId="20577"/>
          <ac:spMkLst>
            <pc:docMk/>
            <pc:sldMk cId="4055300243" sldId="585"/>
            <ac:spMk id="205" creationId="{00000000-0000-0000-0000-000000000000}"/>
          </ac:spMkLst>
        </pc:spChg>
        <pc:spChg chg="mod">
          <ac:chgData name="Susanna Berntling" userId="3a068285-5cc7-41d5-a1b0-b9637533c9fb" providerId="ADAL" clId="{F9F98E0D-1F5C-4034-B773-4790AD326018}" dt="2021-09-22T13:06:17.918" v="666" actId="1076"/>
          <ac:spMkLst>
            <pc:docMk/>
            <pc:sldMk cId="4055300243" sldId="585"/>
            <ac:spMk id="207" creationId="{00000000-0000-0000-0000-000000000000}"/>
          </ac:spMkLst>
        </pc:spChg>
      </pc:sldChg>
      <pc:sldChg chg="modSp mod">
        <pc:chgData name="Susanna Berntling" userId="3a068285-5cc7-41d5-a1b0-b9637533c9fb" providerId="ADAL" clId="{F9F98E0D-1F5C-4034-B773-4790AD326018}" dt="2021-09-22T13:29:35.951" v="694" actId="1076"/>
        <pc:sldMkLst>
          <pc:docMk/>
          <pc:sldMk cId="3436051697" sldId="586"/>
        </pc:sldMkLst>
        <pc:spChg chg="mod">
          <ac:chgData name="Susanna Berntling" userId="3a068285-5cc7-41d5-a1b0-b9637533c9fb" providerId="ADAL" clId="{F9F98E0D-1F5C-4034-B773-4790AD326018}" dt="2021-09-22T09:25:40.687" v="255" actId="14100"/>
          <ac:spMkLst>
            <pc:docMk/>
            <pc:sldMk cId="3436051697" sldId="586"/>
            <ac:spMk id="2" creationId="{D6610381-F8EB-45F5-950D-62D6FCA9A29C}"/>
          </ac:spMkLst>
        </pc:spChg>
        <pc:spChg chg="mod">
          <ac:chgData name="Susanna Berntling" userId="3a068285-5cc7-41d5-a1b0-b9637533c9fb" providerId="ADAL" clId="{F9F98E0D-1F5C-4034-B773-4790AD326018}" dt="2021-09-22T13:29:35.951" v="694" actId="1076"/>
          <ac:spMkLst>
            <pc:docMk/>
            <pc:sldMk cId="3436051697" sldId="586"/>
            <ac:spMk id="4" creationId="{00000000-0000-0000-0000-000000000000}"/>
          </ac:spMkLst>
        </pc:spChg>
      </pc:sldChg>
      <pc:sldChg chg="modSp mod">
        <pc:chgData name="Susanna Berntling" userId="3a068285-5cc7-41d5-a1b0-b9637533c9fb" providerId="ADAL" clId="{F9F98E0D-1F5C-4034-B773-4790AD326018}" dt="2021-09-22T08:53:58.123" v="215" actId="404"/>
        <pc:sldMkLst>
          <pc:docMk/>
          <pc:sldMk cId="2752101013" sldId="587"/>
        </pc:sldMkLst>
        <pc:spChg chg="mod">
          <ac:chgData name="Susanna Berntling" userId="3a068285-5cc7-41d5-a1b0-b9637533c9fb" providerId="ADAL" clId="{F9F98E0D-1F5C-4034-B773-4790AD326018}" dt="2021-09-22T08:53:45.880" v="212" actId="404"/>
          <ac:spMkLst>
            <pc:docMk/>
            <pc:sldMk cId="2752101013" sldId="587"/>
            <ac:spMk id="12" creationId="{00000000-0000-0000-0000-000000000000}"/>
          </ac:spMkLst>
        </pc:spChg>
        <pc:spChg chg="mod">
          <ac:chgData name="Susanna Berntling" userId="3a068285-5cc7-41d5-a1b0-b9637533c9fb" providerId="ADAL" clId="{F9F98E0D-1F5C-4034-B773-4790AD326018}" dt="2021-09-22T08:53:52.329" v="213" actId="404"/>
          <ac:spMkLst>
            <pc:docMk/>
            <pc:sldMk cId="2752101013" sldId="587"/>
            <ac:spMk id="13" creationId="{00000000-0000-0000-0000-000000000000}"/>
          </ac:spMkLst>
        </pc:spChg>
        <pc:spChg chg="mod">
          <ac:chgData name="Susanna Berntling" userId="3a068285-5cc7-41d5-a1b0-b9637533c9fb" providerId="ADAL" clId="{F9F98E0D-1F5C-4034-B773-4790AD326018}" dt="2021-09-22T08:53:58.123" v="215" actId="404"/>
          <ac:spMkLst>
            <pc:docMk/>
            <pc:sldMk cId="2752101013" sldId="587"/>
            <ac:spMk id="14" creationId="{00000000-0000-0000-0000-000000000000}"/>
          </ac:spMkLst>
        </pc:spChg>
        <pc:spChg chg="mod">
          <ac:chgData name="Susanna Berntling" userId="3a068285-5cc7-41d5-a1b0-b9637533c9fb" providerId="ADAL" clId="{F9F98E0D-1F5C-4034-B773-4790AD326018}" dt="2021-09-22T08:53:43.150" v="210" actId="404"/>
          <ac:spMkLst>
            <pc:docMk/>
            <pc:sldMk cId="2752101013" sldId="587"/>
            <ac:spMk id="15" creationId="{00000000-0000-0000-0000-000000000000}"/>
          </ac:spMkLst>
        </pc:spChg>
      </pc:sldChg>
      <pc:sldChg chg="modSp mod">
        <pc:chgData name="Susanna Berntling" userId="3a068285-5cc7-41d5-a1b0-b9637533c9fb" providerId="ADAL" clId="{F9F98E0D-1F5C-4034-B773-4790AD326018}" dt="2021-09-22T08:54:22.419" v="224" actId="404"/>
        <pc:sldMkLst>
          <pc:docMk/>
          <pc:sldMk cId="90551859" sldId="588"/>
        </pc:sldMkLst>
        <pc:spChg chg="mod">
          <ac:chgData name="Susanna Berntling" userId="3a068285-5cc7-41d5-a1b0-b9637533c9fb" providerId="ADAL" clId="{F9F98E0D-1F5C-4034-B773-4790AD326018}" dt="2021-09-22T08:54:14.454" v="219" actId="404"/>
          <ac:spMkLst>
            <pc:docMk/>
            <pc:sldMk cId="90551859" sldId="588"/>
            <ac:spMk id="12" creationId="{00000000-0000-0000-0000-000000000000}"/>
          </ac:spMkLst>
        </pc:spChg>
        <pc:spChg chg="mod">
          <ac:chgData name="Susanna Berntling" userId="3a068285-5cc7-41d5-a1b0-b9637533c9fb" providerId="ADAL" clId="{F9F98E0D-1F5C-4034-B773-4790AD326018}" dt="2021-09-22T08:54:22.419" v="224" actId="404"/>
          <ac:spMkLst>
            <pc:docMk/>
            <pc:sldMk cId="90551859" sldId="588"/>
            <ac:spMk id="13" creationId="{00000000-0000-0000-0000-000000000000}"/>
          </ac:spMkLst>
        </pc:spChg>
        <pc:spChg chg="mod">
          <ac:chgData name="Susanna Berntling" userId="3a068285-5cc7-41d5-a1b0-b9637533c9fb" providerId="ADAL" clId="{F9F98E0D-1F5C-4034-B773-4790AD326018}" dt="2021-09-22T08:54:10.673" v="217" actId="404"/>
          <ac:spMkLst>
            <pc:docMk/>
            <pc:sldMk cId="90551859" sldId="588"/>
            <ac:spMk id="14" creationId="{00000000-0000-0000-0000-000000000000}"/>
          </ac:spMkLst>
        </pc:spChg>
        <pc:spChg chg="mod">
          <ac:chgData name="Susanna Berntling" userId="3a068285-5cc7-41d5-a1b0-b9637533c9fb" providerId="ADAL" clId="{F9F98E0D-1F5C-4034-B773-4790AD326018}" dt="2021-09-22T08:54:18.237" v="222" actId="404"/>
          <ac:spMkLst>
            <pc:docMk/>
            <pc:sldMk cId="90551859" sldId="588"/>
            <ac:spMk id="15"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B1389A-89C9-4785-B31E-B95782CA0279}"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sv-SE"/>
        </a:p>
      </dgm:t>
    </dgm:pt>
    <dgm:pt modelId="{1C334E89-7ED9-4D91-B652-B5DDB506860D}">
      <dgm:prSet phldrT="[Text]"/>
      <dgm:spPr/>
      <dgm:t>
        <a:bodyPr/>
        <a:lstStyle/>
        <a:p>
          <a:r>
            <a:rPr lang="sv-SE" dirty="0" err="1"/>
            <a:t>Strength</a:t>
          </a:r>
          <a:endParaRPr lang="sv-SE" dirty="0"/>
        </a:p>
      </dgm:t>
    </dgm:pt>
    <dgm:pt modelId="{66A03213-B58D-4696-9F0C-CBD8271EAB30}" type="parTrans" cxnId="{422903DE-7FE8-495C-B3B1-F483D20687E3}">
      <dgm:prSet/>
      <dgm:spPr/>
      <dgm:t>
        <a:bodyPr/>
        <a:lstStyle/>
        <a:p>
          <a:endParaRPr lang="sv-SE"/>
        </a:p>
      </dgm:t>
    </dgm:pt>
    <dgm:pt modelId="{B24B42E3-1DCF-47EF-BA56-4F5F48CF966A}" type="sibTrans" cxnId="{422903DE-7FE8-495C-B3B1-F483D20687E3}">
      <dgm:prSet/>
      <dgm:spPr/>
      <dgm:t>
        <a:bodyPr/>
        <a:lstStyle/>
        <a:p>
          <a:endParaRPr lang="sv-SE"/>
        </a:p>
      </dgm:t>
    </dgm:pt>
    <dgm:pt modelId="{E97E1ED3-30D8-4AE9-AB02-F372D8739375}">
      <dgm:prSet phldrT="[Text]"/>
      <dgm:spPr/>
      <dgm:t>
        <a:bodyPr/>
        <a:lstStyle/>
        <a:p>
          <a:r>
            <a:rPr lang="sv-SE" dirty="0" err="1"/>
            <a:t>Pitfall</a:t>
          </a:r>
          <a:endParaRPr lang="sv-SE" dirty="0"/>
        </a:p>
      </dgm:t>
    </dgm:pt>
    <dgm:pt modelId="{C3D404F4-C30A-4341-B75C-6CC74261D36D}" type="parTrans" cxnId="{67AC10EA-67DE-4E83-B315-2B8EA875028C}">
      <dgm:prSet/>
      <dgm:spPr/>
      <dgm:t>
        <a:bodyPr/>
        <a:lstStyle/>
        <a:p>
          <a:endParaRPr lang="sv-SE"/>
        </a:p>
      </dgm:t>
    </dgm:pt>
    <dgm:pt modelId="{E3507C59-090A-4DE0-8AF5-71FC1952A628}" type="sibTrans" cxnId="{67AC10EA-67DE-4E83-B315-2B8EA875028C}">
      <dgm:prSet/>
      <dgm:spPr/>
      <dgm:t>
        <a:bodyPr/>
        <a:lstStyle/>
        <a:p>
          <a:endParaRPr lang="sv-SE"/>
        </a:p>
      </dgm:t>
    </dgm:pt>
    <dgm:pt modelId="{6BE918E0-CBF7-4B57-AD14-F54973BD92E1}">
      <dgm:prSet phldrT="[Text]"/>
      <dgm:spPr/>
      <dgm:t>
        <a:bodyPr/>
        <a:lstStyle/>
        <a:p>
          <a:r>
            <a:rPr lang="sv-SE" dirty="0" err="1"/>
            <a:t>Development</a:t>
          </a:r>
          <a:r>
            <a:rPr lang="sv-SE" dirty="0"/>
            <a:t> action</a:t>
          </a:r>
        </a:p>
      </dgm:t>
    </dgm:pt>
    <dgm:pt modelId="{79CFDE70-6904-4633-A0BA-DD2855978F8D}" type="parTrans" cxnId="{10D3C7F8-340D-408D-A31B-A12559129ADD}">
      <dgm:prSet/>
      <dgm:spPr/>
      <dgm:t>
        <a:bodyPr/>
        <a:lstStyle/>
        <a:p>
          <a:endParaRPr lang="sv-SE"/>
        </a:p>
      </dgm:t>
    </dgm:pt>
    <dgm:pt modelId="{2121DF24-FD5D-4B08-9992-AB0E508A4C8C}" type="sibTrans" cxnId="{10D3C7F8-340D-408D-A31B-A12559129ADD}">
      <dgm:prSet/>
      <dgm:spPr/>
      <dgm:t>
        <a:bodyPr/>
        <a:lstStyle/>
        <a:p>
          <a:endParaRPr lang="sv-SE"/>
        </a:p>
      </dgm:t>
    </dgm:pt>
    <dgm:pt modelId="{52510DE1-1F7B-4A23-9481-FD5CDCA2226D}" type="pres">
      <dgm:prSet presAssocID="{9BB1389A-89C9-4785-B31E-B95782CA0279}" presName="cycle" presStyleCnt="0">
        <dgm:presLayoutVars>
          <dgm:dir/>
          <dgm:resizeHandles val="exact"/>
        </dgm:presLayoutVars>
      </dgm:prSet>
      <dgm:spPr/>
    </dgm:pt>
    <dgm:pt modelId="{EDF6B8B0-5BCC-42DF-A001-7A94E7231B89}" type="pres">
      <dgm:prSet presAssocID="{1C334E89-7ED9-4D91-B652-B5DDB506860D}" presName="node" presStyleLbl="node1" presStyleIdx="0" presStyleCnt="3">
        <dgm:presLayoutVars>
          <dgm:bulletEnabled val="1"/>
        </dgm:presLayoutVars>
      </dgm:prSet>
      <dgm:spPr/>
    </dgm:pt>
    <dgm:pt modelId="{EEF4A4BF-8CC8-4188-A60B-FBEEB781E40C}" type="pres">
      <dgm:prSet presAssocID="{1C334E89-7ED9-4D91-B652-B5DDB506860D}" presName="spNode" presStyleCnt="0"/>
      <dgm:spPr/>
    </dgm:pt>
    <dgm:pt modelId="{FFE7EBBC-7A9B-4F4A-97DA-2CC4B4273699}" type="pres">
      <dgm:prSet presAssocID="{B24B42E3-1DCF-47EF-BA56-4F5F48CF966A}" presName="sibTrans" presStyleLbl="sibTrans1D1" presStyleIdx="0" presStyleCnt="3"/>
      <dgm:spPr/>
    </dgm:pt>
    <dgm:pt modelId="{EC03D865-3412-4B12-8A93-AE21E3EA8222}" type="pres">
      <dgm:prSet presAssocID="{E97E1ED3-30D8-4AE9-AB02-F372D8739375}" presName="node" presStyleLbl="node1" presStyleIdx="1" presStyleCnt="3">
        <dgm:presLayoutVars>
          <dgm:bulletEnabled val="1"/>
        </dgm:presLayoutVars>
      </dgm:prSet>
      <dgm:spPr/>
    </dgm:pt>
    <dgm:pt modelId="{28F8D653-8874-47A6-999C-A2B22E237696}" type="pres">
      <dgm:prSet presAssocID="{E97E1ED3-30D8-4AE9-AB02-F372D8739375}" presName="spNode" presStyleCnt="0"/>
      <dgm:spPr/>
    </dgm:pt>
    <dgm:pt modelId="{55B68807-FDFA-49AE-BDEB-989237D72761}" type="pres">
      <dgm:prSet presAssocID="{E3507C59-090A-4DE0-8AF5-71FC1952A628}" presName="sibTrans" presStyleLbl="sibTrans1D1" presStyleIdx="1" presStyleCnt="3"/>
      <dgm:spPr/>
    </dgm:pt>
    <dgm:pt modelId="{A18240B3-50C4-4436-B323-E9EC4D8F048D}" type="pres">
      <dgm:prSet presAssocID="{6BE918E0-CBF7-4B57-AD14-F54973BD92E1}" presName="node" presStyleLbl="node1" presStyleIdx="2" presStyleCnt="3">
        <dgm:presLayoutVars>
          <dgm:bulletEnabled val="1"/>
        </dgm:presLayoutVars>
      </dgm:prSet>
      <dgm:spPr/>
    </dgm:pt>
    <dgm:pt modelId="{20FA22F8-C74B-4233-9940-F9BD5EBE0FAC}" type="pres">
      <dgm:prSet presAssocID="{6BE918E0-CBF7-4B57-AD14-F54973BD92E1}" presName="spNode" presStyleCnt="0"/>
      <dgm:spPr/>
    </dgm:pt>
    <dgm:pt modelId="{A2689B56-99FD-4766-BDC2-1AE38CDF345D}" type="pres">
      <dgm:prSet presAssocID="{2121DF24-FD5D-4B08-9992-AB0E508A4C8C}" presName="sibTrans" presStyleLbl="sibTrans1D1" presStyleIdx="2" presStyleCnt="3"/>
      <dgm:spPr/>
    </dgm:pt>
  </dgm:ptLst>
  <dgm:cxnLst>
    <dgm:cxn modelId="{84F6A72D-4D4B-421E-B47C-575CB36DD474}" type="presOf" srcId="{2121DF24-FD5D-4B08-9992-AB0E508A4C8C}" destId="{A2689B56-99FD-4766-BDC2-1AE38CDF345D}" srcOrd="0" destOrd="0" presId="urn:microsoft.com/office/officeart/2005/8/layout/cycle5"/>
    <dgm:cxn modelId="{2B69F68E-7032-43EF-BF77-1F3B72E0099D}" type="presOf" srcId="{9BB1389A-89C9-4785-B31E-B95782CA0279}" destId="{52510DE1-1F7B-4A23-9481-FD5CDCA2226D}" srcOrd="0" destOrd="0" presId="urn:microsoft.com/office/officeart/2005/8/layout/cycle5"/>
    <dgm:cxn modelId="{7D8DECA4-526D-49D3-B0B4-0012EE2E4A54}" type="presOf" srcId="{E3507C59-090A-4DE0-8AF5-71FC1952A628}" destId="{55B68807-FDFA-49AE-BDEB-989237D72761}" srcOrd="0" destOrd="0" presId="urn:microsoft.com/office/officeart/2005/8/layout/cycle5"/>
    <dgm:cxn modelId="{2FE182C4-4ACA-4E7F-8BA3-090F24CE6D84}" type="presOf" srcId="{1C334E89-7ED9-4D91-B652-B5DDB506860D}" destId="{EDF6B8B0-5BCC-42DF-A001-7A94E7231B89}" srcOrd="0" destOrd="0" presId="urn:microsoft.com/office/officeart/2005/8/layout/cycle5"/>
    <dgm:cxn modelId="{422903DE-7FE8-495C-B3B1-F483D20687E3}" srcId="{9BB1389A-89C9-4785-B31E-B95782CA0279}" destId="{1C334E89-7ED9-4D91-B652-B5DDB506860D}" srcOrd="0" destOrd="0" parTransId="{66A03213-B58D-4696-9F0C-CBD8271EAB30}" sibTransId="{B24B42E3-1DCF-47EF-BA56-4F5F48CF966A}"/>
    <dgm:cxn modelId="{A3D569E5-B242-4E73-B81B-726BA374F4A8}" type="presOf" srcId="{6BE918E0-CBF7-4B57-AD14-F54973BD92E1}" destId="{A18240B3-50C4-4436-B323-E9EC4D8F048D}" srcOrd="0" destOrd="0" presId="urn:microsoft.com/office/officeart/2005/8/layout/cycle5"/>
    <dgm:cxn modelId="{CD7096E8-A739-423E-B99A-FBEC22E365C4}" type="presOf" srcId="{B24B42E3-1DCF-47EF-BA56-4F5F48CF966A}" destId="{FFE7EBBC-7A9B-4F4A-97DA-2CC4B4273699}" srcOrd="0" destOrd="0" presId="urn:microsoft.com/office/officeart/2005/8/layout/cycle5"/>
    <dgm:cxn modelId="{67AC10EA-67DE-4E83-B315-2B8EA875028C}" srcId="{9BB1389A-89C9-4785-B31E-B95782CA0279}" destId="{E97E1ED3-30D8-4AE9-AB02-F372D8739375}" srcOrd="1" destOrd="0" parTransId="{C3D404F4-C30A-4341-B75C-6CC74261D36D}" sibTransId="{E3507C59-090A-4DE0-8AF5-71FC1952A628}"/>
    <dgm:cxn modelId="{5682F4F4-239F-4847-87E0-626845ED8784}" type="presOf" srcId="{E97E1ED3-30D8-4AE9-AB02-F372D8739375}" destId="{EC03D865-3412-4B12-8A93-AE21E3EA8222}" srcOrd="0" destOrd="0" presId="urn:microsoft.com/office/officeart/2005/8/layout/cycle5"/>
    <dgm:cxn modelId="{10D3C7F8-340D-408D-A31B-A12559129ADD}" srcId="{9BB1389A-89C9-4785-B31E-B95782CA0279}" destId="{6BE918E0-CBF7-4B57-AD14-F54973BD92E1}" srcOrd="2" destOrd="0" parTransId="{79CFDE70-6904-4633-A0BA-DD2855978F8D}" sibTransId="{2121DF24-FD5D-4B08-9992-AB0E508A4C8C}"/>
    <dgm:cxn modelId="{64AD2803-FCBF-452F-9DE7-2D28E07286C4}" type="presParOf" srcId="{52510DE1-1F7B-4A23-9481-FD5CDCA2226D}" destId="{EDF6B8B0-5BCC-42DF-A001-7A94E7231B89}" srcOrd="0" destOrd="0" presId="urn:microsoft.com/office/officeart/2005/8/layout/cycle5"/>
    <dgm:cxn modelId="{657D6483-327C-49A0-8B54-72ADE3BF1165}" type="presParOf" srcId="{52510DE1-1F7B-4A23-9481-FD5CDCA2226D}" destId="{EEF4A4BF-8CC8-4188-A60B-FBEEB781E40C}" srcOrd="1" destOrd="0" presId="urn:microsoft.com/office/officeart/2005/8/layout/cycle5"/>
    <dgm:cxn modelId="{4FE98F4E-A7F4-4F13-9F24-5B33250285F2}" type="presParOf" srcId="{52510DE1-1F7B-4A23-9481-FD5CDCA2226D}" destId="{FFE7EBBC-7A9B-4F4A-97DA-2CC4B4273699}" srcOrd="2" destOrd="0" presId="urn:microsoft.com/office/officeart/2005/8/layout/cycle5"/>
    <dgm:cxn modelId="{E1294EF4-EC62-4BC5-A780-7F8DEEACFB4B}" type="presParOf" srcId="{52510DE1-1F7B-4A23-9481-FD5CDCA2226D}" destId="{EC03D865-3412-4B12-8A93-AE21E3EA8222}" srcOrd="3" destOrd="0" presId="urn:microsoft.com/office/officeart/2005/8/layout/cycle5"/>
    <dgm:cxn modelId="{4BF93471-D96D-4B70-9A56-6A118898A33D}" type="presParOf" srcId="{52510DE1-1F7B-4A23-9481-FD5CDCA2226D}" destId="{28F8D653-8874-47A6-999C-A2B22E237696}" srcOrd="4" destOrd="0" presId="urn:microsoft.com/office/officeart/2005/8/layout/cycle5"/>
    <dgm:cxn modelId="{B9FBAE45-FA19-48FE-89A4-3280E13A319E}" type="presParOf" srcId="{52510DE1-1F7B-4A23-9481-FD5CDCA2226D}" destId="{55B68807-FDFA-49AE-BDEB-989237D72761}" srcOrd="5" destOrd="0" presId="urn:microsoft.com/office/officeart/2005/8/layout/cycle5"/>
    <dgm:cxn modelId="{63C8717F-5278-4BE4-93D9-1FD9B322DB7E}" type="presParOf" srcId="{52510DE1-1F7B-4A23-9481-FD5CDCA2226D}" destId="{A18240B3-50C4-4436-B323-E9EC4D8F048D}" srcOrd="6" destOrd="0" presId="urn:microsoft.com/office/officeart/2005/8/layout/cycle5"/>
    <dgm:cxn modelId="{7341A946-A638-451C-B74A-7414BDA1E9AD}" type="presParOf" srcId="{52510DE1-1F7B-4A23-9481-FD5CDCA2226D}" destId="{20FA22F8-C74B-4233-9940-F9BD5EBE0FAC}" srcOrd="7" destOrd="0" presId="urn:microsoft.com/office/officeart/2005/8/layout/cycle5"/>
    <dgm:cxn modelId="{5E300B21-F2FC-4184-9FE9-AEDD8F94498E}" type="presParOf" srcId="{52510DE1-1F7B-4A23-9481-FD5CDCA2226D}" destId="{A2689B56-99FD-4766-BDC2-1AE38CDF345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522898-98E7-4332-8D44-A38E7D3A24E1}"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sv-SE"/>
        </a:p>
      </dgm:t>
    </dgm:pt>
    <dgm:pt modelId="{BF3048E6-2DF2-4A1B-8CA9-C24A333F75B9}">
      <dgm:prSet phldrT="[Text]"/>
      <dgm:spPr/>
      <dgm:t>
        <a:bodyPr/>
        <a:lstStyle/>
        <a:p>
          <a:r>
            <a:rPr lang="sv-SE" dirty="0"/>
            <a:t>STRENGTH:</a:t>
          </a:r>
        </a:p>
        <a:p>
          <a:r>
            <a:rPr lang="sv-SE" dirty="0" err="1"/>
            <a:t>Energetic</a:t>
          </a:r>
          <a:endParaRPr lang="sv-SE" dirty="0"/>
        </a:p>
      </dgm:t>
    </dgm:pt>
    <dgm:pt modelId="{32E9E628-92D1-49C9-BCF6-ED85EE55682A}" type="parTrans" cxnId="{A9E22B3A-81CE-426E-B8D7-54BEFF77D15E}">
      <dgm:prSet/>
      <dgm:spPr/>
      <dgm:t>
        <a:bodyPr/>
        <a:lstStyle/>
        <a:p>
          <a:endParaRPr lang="sv-SE"/>
        </a:p>
      </dgm:t>
    </dgm:pt>
    <dgm:pt modelId="{F1B1A8C9-C225-4C42-A831-9F21D8830654}" type="sibTrans" cxnId="{A9E22B3A-81CE-426E-B8D7-54BEFF77D15E}">
      <dgm:prSet/>
      <dgm:spPr/>
      <dgm:t>
        <a:bodyPr/>
        <a:lstStyle/>
        <a:p>
          <a:endParaRPr lang="sv-SE"/>
        </a:p>
      </dgm:t>
    </dgm:pt>
    <dgm:pt modelId="{356E3D41-DCF4-41F2-9A99-0DFEE1EBD324}">
      <dgm:prSet phldrT="[Text]"/>
      <dgm:spPr/>
      <dgm:t>
        <a:bodyPr/>
        <a:lstStyle/>
        <a:p>
          <a:r>
            <a:rPr lang="sv-SE" dirty="0"/>
            <a:t>PITFALL:</a:t>
          </a:r>
        </a:p>
        <a:p>
          <a:r>
            <a:rPr lang="sv-SE" dirty="0" err="1"/>
            <a:t>Numbing</a:t>
          </a:r>
          <a:endParaRPr lang="sv-SE" dirty="0"/>
        </a:p>
      </dgm:t>
    </dgm:pt>
    <dgm:pt modelId="{9B23965F-28BC-4855-80C3-A91E553090F8}" type="parTrans" cxnId="{FA99DDD1-F558-467E-991E-F86F6195D8E3}">
      <dgm:prSet/>
      <dgm:spPr/>
      <dgm:t>
        <a:bodyPr/>
        <a:lstStyle/>
        <a:p>
          <a:endParaRPr lang="sv-SE"/>
        </a:p>
      </dgm:t>
    </dgm:pt>
    <dgm:pt modelId="{A1B52677-31F3-4401-B7C1-FB3598A9A6EB}" type="sibTrans" cxnId="{FA99DDD1-F558-467E-991E-F86F6195D8E3}">
      <dgm:prSet/>
      <dgm:spPr/>
      <dgm:t>
        <a:bodyPr/>
        <a:lstStyle/>
        <a:p>
          <a:endParaRPr lang="sv-SE"/>
        </a:p>
      </dgm:t>
    </dgm:pt>
    <dgm:pt modelId="{AD41F7C2-AB3B-46B8-8EDB-70E34EDC54D3}">
      <dgm:prSet phldrT="[Text]"/>
      <dgm:spPr/>
      <dgm:t>
        <a:bodyPr/>
        <a:lstStyle/>
        <a:p>
          <a:r>
            <a:rPr lang="sv-SE" dirty="0"/>
            <a:t>DEVELOPMENT ACTION:</a:t>
          </a:r>
        </a:p>
        <a:p>
          <a:r>
            <a:rPr lang="en-US" dirty="0"/>
            <a:t>Get others with you to get the greatest possible action</a:t>
          </a:r>
          <a:r>
            <a:rPr lang="sv-SE" dirty="0"/>
            <a:t>
</a:t>
          </a:r>
        </a:p>
      </dgm:t>
    </dgm:pt>
    <dgm:pt modelId="{478366F8-037E-4203-848C-74CF979790EE}" type="parTrans" cxnId="{9BBFFAC0-3D2D-4060-A35B-FE96022D27AD}">
      <dgm:prSet/>
      <dgm:spPr/>
      <dgm:t>
        <a:bodyPr/>
        <a:lstStyle/>
        <a:p>
          <a:endParaRPr lang="sv-SE"/>
        </a:p>
      </dgm:t>
    </dgm:pt>
    <dgm:pt modelId="{C99279F7-432F-4E8B-8155-2ACC6919F869}" type="sibTrans" cxnId="{9BBFFAC0-3D2D-4060-A35B-FE96022D27AD}">
      <dgm:prSet/>
      <dgm:spPr/>
      <dgm:t>
        <a:bodyPr/>
        <a:lstStyle/>
        <a:p>
          <a:endParaRPr lang="sv-SE"/>
        </a:p>
      </dgm:t>
    </dgm:pt>
    <dgm:pt modelId="{4CF39B5D-0E4F-403D-A021-90E05928A422}" type="pres">
      <dgm:prSet presAssocID="{51522898-98E7-4332-8D44-A38E7D3A24E1}" presName="cycle" presStyleCnt="0">
        <dgm:presLayoutVars>
          <dgm:dir/>
          <dgm:resizeHandles val="exact"/>
        </dgm:presLayoutVars>
      </dgm:prSet>
      <dgm:spPr/>
    </dgm:pt>
    <dgm:pt modelId="{C5063DA1-6F63-458E-8A8E-6F4979C69254}" type="pres">
      <dgm:prSet presAssocID="{BF3048E6-2DF2-4A1B-8CA9-C24A333F75B9}" presName="node" presStyleLbl="node1" presStyleIdx="0" presStyleCnt="3">
        <dgm:presLayoutVars>
          <dgm:bulletEnabled val="1"/>
        </dgm:presLayoutVars>
      </dgm:prSet>
      <dgm:spPr/>
    </dgm:pt>
    <dgm:pt modelId="{B4718917-2A23-44E1-B811-6E659D94FF14}" type="pres">
      <dgm:prSet presAssocID="{BF3048E6-2DF2-4A1B-8CA9-C24A333F75B9}" presName="spNode" presStyleCnt="0"/>
      <dgm:spPr/>
    </dgm:pt>
    <dgm:pt modelId="{10DB22FE-10DF-40BE-9C90-9F0F28446D46}" type="pres">
      <dgm:prSet presAssocID="{F1B1A8C9-C225-4C42-A831-9F21D8830654}" presName="sibTrans" presStyleLbl="sibTrans1D1" presStyleIdx="0" presStyleCnt="3"/>
      <dgm:spPr/>
    </dgm:pt>
    <dgm:pt modelId="{71358D0D-92E8-4464-B7FE-B1200F31CD20}" type="pres">
      <dgm:prSet presAssocID="{356E3D41-DCF4-41F2-9A99-0DFEE1EBD324}" presName="node" presStyleLbl="node1" presStyleIdx="1" presStyleCnt="3">
        <dgm:presLayoutVars>
          <dgm:bulletEnabled val="1"/>
        </dgm:presLayoutVars>
      </dgm:prSet>
      <dgm:spPr/>
    </dgm:pt>
    <dgm:pt modelId="{3BF15C36-C20A-4371-8848-AB3EA8AE2883}" type="pres">
      <dgm:prSet presAssocID="{356E3D41-DCF4-41F2-9A99-0DFEE1EBD324}" presName="spNode" presStyleCnt="0"/>
      <dgm:spPr/>
    </dgm:pt>
    <dgm:pt modelId="{9C4DE1B1-7491-4196-A238-738FE73E782B}" type="pres">
      <dgm:prSet presAssocID="{A1B52677-31F3-4401-B7C1-FB3598A9A6EB}" presName="sibTrans" presStyleLbl="sibTrans1D1" presStyleIdx="1" presStyleCnt="3"/>
      <dgm:spPr/>
    </dgm:pt>
    <dgm:pt modelId="{E199DC61-94F2-450C-9B52-6B5078389459}" type="pres">
      <dgm:prSet presAssocID="{AD41F7C2-AB3B-46B8-8EDB-70E34EDC54D3}" presName="node" presStyleLbl="node1" presStyleIdx="2" presStyleCnt="3">
        <dgm:presLayoutVars>
          <dgm:bulletEnabled val="1"/>
        </dgm:presLayoutVars>
      </dgm:prSet>
      <dgm:spPr/>
    </dgm:pt>
    <dgm:pt modelId="{90958605-AB11-498F-8D2D-E5505775069F}" type="pres">
      <dgm:prSet presAssocID="{AD41F7C2-AB3B-46B8-8EDB-70E34EDC54D3}" presName="spNode" presStyleCnt="0"/>
      <dgm:spPr/>
    </dgm:pt>
    <dgm:pt modelId="{53D395C5-2E54-4C6C-AB3C-75FCEF288115}" type="pres">
      <dgm:prSet presAssocID="{C99279F7-432F-4E8B-8155-2ACC6919F869}" presName="sibTrans" presStyleLbl="sibTrans1D1" presStyleIdx="2" presStyleCnt="3"/>
      <dgm:spPr/>
    </dgm:pt>
  </dgm:ptLst>
  <dgm:cxnLst>
    <dgm:cxn modelId="{A9E22B3A-81CE-426E-B8D7-54BEFF77D15E}" srcId="{51522898-98E7-4332-8D44-A38E7D3A24E1}" destId="{BF3048E6-2DF2-4A1B-8CA9-C24A333F75B9}" srcOrd="0" destOrd="0" parTransId="{32E9E628-92D1-49C9-BCF6-ED85EE55682A}" sibTransId="{F1B1A8C9-C225-4C42-A831-9F21D8830654}"/>
    <dgm:cxn modelId="{A6CAB646-6C38-4B05-B694-3C02889888E3}" type="presOf" srcId="{F1B1A8C9-C225-4C42-A831-9F21D8830654}" destId="{10DB22FE-10DF-40BE-9C90-9F0F28446D46}" srcOrd="0" destOrd="0" presId="urn:microsoft.com/office/officeart/2005/8/layout/cycle5"/>
    <dgm:cxn modelId="{4EB6CF71-8621-4AF7-B511-A4E19A24D596}" type="presOf" srcId="{A1B52677-31F3-4401-B7C1-FB3598A9A6EB}" destId="{9C4DE1B1-7491-4196-A238-738FE73E782B}" srcOrd="0" destOrd="0" presId="urn:microsoft.com/office/officeart/2005/8/layout/cycle5"/>
    <dgm:cxn modelId="{B8E94652-3859-48C3-ADEC-3888E8D7C4DD}" type="presOf" srcId="{51522898-98E7-4332-8D44-A38E7D3A24E1}" destId="{4CF39B5D-0E4F-403D-A021-90E05928A422}" srcOrd="0" destOrd="0" presId="urn:microsoft.com/office/officeart/2005/8/layout/cycle5"/>
    <dgm:cxn modelId="{7B6F8985-61D5-4FEA-BB15-B71AC2DB6C6F}" type="presOf" srcId="{C99279F7-432F-4E8B-8155-2ACC6919F869}" destId="{53D395C5-2E54-4C6C-AB3C-75FCEF288115}" srcOrd="0" destOrd="0" presId="urn:microsoft.com/office/officeart/2005/8/layout/cycle5"/>
    <dgm:cxn modelId="{9BBFFAC0-3D2D-4060-A35B-FE96022D27AD}" srcId="{51522898-98E7-4332-8D44-A38E7D3A24E1}" destId="{AD41F7C2-AB3B-46B8-8EDB-70E34EDC54D3}" srcOrd="2" destOrd="0" parTransId="{478366F8-037E-4203-848C-74CF979790EE}" sibTransId="{C99279F7-432F-4E8B-8155-2ACC6919F869}"/>
    <dgm:cxn modelId="{FA3EEECA-3DEA-48D6-86E8-A013943468B5}" type="presOf" srcId="{BF3048E6-2DF2-4A1B-8CA9-C24A333F75B9}" destId="{C5063DA1-6F63-458E-8A8E-6F4979C69254}" srcOrd="0" destOrd="0" presId="urn:microsoft.com/office/officeart/2005/8/layout/cycle5"/>
    <dgm:cxn modelId="{FA99DDD1-F558-467E-991E-F86F6195D8E3}" srcId="{51522898-98E7-4332-8D44-A38E7D3A24E1}" destId="{356E3D41-DCF4-41F2-9A99-0DFEE1EBD324}" srcOrd="1" destOrd="0" parTransId="{9B23965F-28BC-4855-80C3-A91E553090F8}" sibTransId="{A1B52677-31F3-4401-B7C1-FB3598A9A6EB}"/>
    <dgm:cxn modelId="{27BE30D2-E09A-48BF-A9BB-FC48A6958AEE}" type="presOf" srcId="{356E3D41-DCF4-41F2-9A99-0DFEE1EBD324}" destId="{71358D0D-92E8-4464-B7FE-B1200F31CD20}" srcOrd="0" destOrd="0" presId="urn:microsoft.com/office/officeart/2005/8/layout/cycle5"/>
    <dgm:cxn modelId="{052DC2F9-C798-4A46-AC5C-A65C74543979}" type="presOf" srcId="{AD41F7C2-AB3B-46B8-8EDB-70E34EDC54D3}" destId="{E199DC61-94F2-450C-9B52-6B5078389459}" srcOrd="0" destOrd="0" presId="urn:microsoft.com/office/officeart/2005/8/layout/cycle5"/>
    <dgm:cxn modelId="{06281578-0065-4E60-AB9F-2FE6B3C7AB64}" type="presParOf" srcId="{4CF39B5D-0E4F-403D-A021-90E05928A422}" destId="{C5063DA1-6F63-458E-8A8E-6F4979C69254}" srcOrd="0" destOrd="0" presId="urn:microsoft.com/office/officeart/2005/8/layout/cycle5"/>
    <dgm:cxn modelId="{048778DD-6658-4D5D-BC8C-BD03890EACD2}" type="presParOf" srcId="{4CF39B5D-0E4F-403D-A021-90E05928A422}" destId="{B4718917-2A23-44E1-B811-6E659D94FF14}" srcOrd="1" destOrd="0" presId="urn:microsoft.com/office/officeart/2005/8/layout/cycle5"/>
    <dgm:cxn modelId="{226EA6EE-B7AB-4B07-A53B-7897CB06C7FA}" type="presParOf" srcId="{4CF39B5D-0E4F-403D-A021-90E05928A422}" destId="{10DB22FE-10DF-40BE-9C90-9F0F28446D46}" srcOrd="2" destOrd="0" presId="urn:microsoft.com/office/officeart/2005/8/layout/cycle5"/>
    <dgm:cxn modelId="{3C2BE046-3647-4071-BD0E-92E73A16E468}" type="presParOf" srcId="{4CF39B5D-0E4F-403D-A021-90E05928A422}" destId="{71358D0D-92E8-4464-B7FE-B1200F31CD20}" srcOrd="3" destOrd="0" presId="urn:microsoft.com/office/officeart/2005/8/layout/cycle5"/>
    <dgm:cxn modelId="{86EDD68B-6C4B-4510-AFDD-E8B49EAF79A4}" type="presParOf" srcId="{4CF39B5D-0E4F-403D-A021-90E05928A422}" destId="{3BF15C36-C20A-4371-8848-AB3EA8AE2883}" srcOrd="4" destOrd="0" presId="urn:microsoft.com/office/officeart/2005/8/layout/cycle5"/>
    <dgm:cxn modelId="{CE1B000C-C410-4F83-8390-160DCA87624F}" type="presParOf" srcId="{4CF39B5D-0E4F-403D-A021-90E05928A422}" destId="{9C4DE1B1-7491-4196-A238-738FE73E782B}" srcOrd="5" destOrd="0" presId="urn:microsoft.com/office/officeart/2005/8/layout/cycle5"/>
    <dgm:cxn modelId="{53C00FAE-7681-4D46-935D-EBC24F837BA5}" type="presParOf" srcId="{4CF39B5D-0E4F-403D-A021-90E05928A422}" destId="{E199DC61-94F2-450C-9B52-6B5078389459}" srcOrd="6" destOrd="0" presId="urn:microsoft.com/office/officeart/2005/8/layout/cycle5"/>
    <dgm:cxn modelId="{945D1A99-4307-4275-89AD-B101A2E4B6E7}" type="presParOf" srcId="{4CF39B5D-0E4F-403D-A021-90E05928A422}" destId="{90958605-AB11-498F-8D2D-E5505775069F}" srcOrd="7" destOrd="0" presId="urn:microsoft.com/office/officeart/2005/8/layout/cycle5"/>
    <dgm:cxn modelId="{232EBBEC-AE25-48A4-A116-1B48A5C8F948}" type="presParOf" srcId="{4CF39B5D-0E4F-403D-A021-90E05928A422}" destId="{53D395C5-2E54-4C6C-AB3C-75FCEF288115}"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BB1389A-89C9-4785-B31E-B95782CA0279}"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sv-SE"/>
        </a:p>
      </dgm:t>
    </dgm:pt>
    <dgm:pt modelId="{1C334E89-7ED9-4D91-B652-B5DDB506860D}">
      <dgm:prSet phldrT="[Text]"/>
      <dgm:spPr/>
      <dgm:t>
        <a:bodyPr/>
        <a:lstStyle/>
        <a:p>
          <a:r>
            <a:rPr lang="sv-SE" dirty="0" err="1"/>
            <a:t>Strength</a:t>
          </a:r>
          <a:endParaRPr lang="sv-SE" dirty="0"/>
        </a:p>
      </dgm:t>
    </dgm:pt>
    <dgm:pt modelId="{66A03213-B58D-4696-9F0C-CBD8271EAB30}" type="parTrans" cxnId="{422903DE-7FE8-495C-B3B1-F483D20687E3}">
      <dgm:prSet/>
      <dgm:spPr/>
      <dgm:t>
        <a:bodyPr/>
        <a:lstStyle/>
        <a:p>
          <a:endParaRPr lang="sv-SE"/>
        </a:p>
      </dgm:t>
    </dgm:pt>
    <dgm:pt modelId="{B24B42E3-1DCF-47EF-BA56-4F5F48CF966A}" type="sibTrans" cxnId="{422903DE-7FE8-495C-B3B1-F483D20687E3}">
      <dgm:prSet/>
      <dgm:spPr/>
      <dgm:t>
        <a:bodyPr/>
        <a:lstStyle/>
        <a:p>
          <a:endParaRPr lang="sv-SE"/>
        </a:p>
      </dgm:t>
    </dgm:pt>
    <dgm:pt modelId="{E97E1ED3-30D8-4AE9-AB02-F372D8739375}">
      <dgm:prSet phldrT="[Text]"/>
      <dgm:spPr/>
      <dgm:t>
        <a:bodyPr/>
        <a:lstStyle/>
        <a:p>
          <a:r>
            <a:rPr lang="sv-SE" dirty="0" err="1"/>
            <a:t>Pitfall</a:t>
          </a:r>
          <a:endParaRPr lang="sv-SE" dirty="0"/>
        </a:p>
      </dgm:t>
    </dgm:pt>
    <dgm:pt modelId="{C3D404F4-C30A-4341-B75C-6CC74261D36D}" type="parTrans" cxnId="{67AC10EA-67DE-4E83-B315-2B8EA875028C}">
      <dgm:prSet/>
      <dgm:spPr/>
      <dgm:t>
        <a:bodyPr/>
        <a:lstStyle/>
        <a:p>
          <a:endParaRPr lang="sv-SE"/>
        </a:p>
      </dgm:t>
    </dgm:pt>
    <dgm:pt modelId="{E3507C59-090A-4DE0-8AF5-71FC1952A628}" type="sibTrans" cxnId="{67AC10EA-67DE-4E83-B315-2B8EA875028C}">
      <dgm:prSet/>
      <dgm:spPr/>
      <dgm:t>
        <a:bodyPr/>
        <a:lstStyle/>
        <a:p>
          <a:endParaRPr lang="sv-SE"/>
        </a:p>
      </dgm:t>
    </dgm:pt>
    <dgm:pt modelId="{6BE918E0-CBF7-4B57-AD14-F54973BD92E1}">
      <dgm:prSet phldrT="[Text]"/>
      <dgm:spPr/>
      <dgm:t>
        <a:bodyPr/>
        <a:lstStyle/>
        <a:p>
          <a:r>
            <a:rPr lang="sv-SE" dirty="0" err="1"/>
            <a:t>Development</a:t>
          </a:r>
          <a:r>
            <a:rPr lang="sv-SE" dirty="0"/>
            <a:t> action</a:t>
          </a:r>
        </a:p>
      </dgm:t>
    </dgm:pt>
    <dgm:pt modelId="{79CFDE70-6904-4633-A0BA-DD2855978F8D}" type="parTrans" cxnId="{10D3C7F8-340D-408D-A31B-A12559129ADD}">
      <dgm:prSet/>
      <dgm:spPr/>
      <dgm:t>
        <a:bodyPr/>
        <a:lstStyle/>
        <a:p>
          <a:endParaRPr lang="sv-SE"/>
        </a:p>
      </dgm:t>
    </dgm:pt>
    <dgm:pt modelId="{2121DF24-FD5D-4B08-9992-AB0E508A4C8C}" type="sibTrans" cxnId="{10D3C7F8-340D-408D-A31B-A12559129ADD}">
      <dgm:prSet/>
      <dgm:spPr/>
      <dgm:t>
        <a:bodyPr/>
        <a:lstStyle/>
        <a:p>
          <a:endParaRPr lang="sv-SE"/>
        </a:p>
      </dgm:t>
    </dgm:pt>
    <dgm:pt modelId="{52510DE1-1F7B-4A23-9481-FD5CDCA2226D}" type="pres">
      <dgm:prSet presAssocID="{9BB1389A-89C9-4785-B31E-B95782CA0279}" presName="cycle" presStyleCnt="0">
        <dgm:presLayoutVars>
          <dgm:dir/>
          <dgm:resizeHandles val="exact"/>
        </dgm:presLayoutVars>
      </dgm:prSet>
      <dgm:spPr/>
    </dgm:pt>
    <dgm:pt modelId="{EDF6B8B0-5BCC-42DF-A001-7A94E7231B89}" type="pres">
      <dgm:prSet presAssocID="{1C334E89-7ED9-4D91-B652-B5DDB506860D}" presName="node" presStyleLbl="node1" presStyleIdx="0" presStyleCnt="3">
        <dgm:presLayoutVars>
          <dgm:bulletEnabled val="1"/>
        </dgm:presLayoutVars>
      </dgm:prSet>
      <dgm:spPr/>
    </dgm:pt>
    <dgm:pt modelId="{EEF4A4BF-8CC8-4188-A60B-FBEEB781E40C}" type="pres">
      <dgm:prSet presAssocID="{1C334E89-7ED9-4D91-B652-B5DDB506860D}" presName="spNode" presStyleCnt="0"/>
      <dgm:spPr/>
    </dgm:pt>
    <dgm:pt modelId="{FFE7EBBC-7A9B-4F4A-97DA-2CC4B4273699}" type="pres">
      <dgm:prSet presAssocID="{B24B42E3-1DCF-47EF-BA56-4F5F48CF966A}" presName="sibTrans" presStyleLbl="sibTrans1D1" presStyleIdx="0" presStyleCnt="3"/>
      <dgm:spPr/>
    </dgm:pt>
    <dgm:pt modelId="{EC03D865-3412-4B12-8A93-AE21E3EA8222}" type="pres">
      <dgm:prSet presAssocID="{E97E1ED3-30D8-4AE9-AB02-F372D8739375}" presName="node" presStyleLbl="node1" presStyleIdx="1" presStyleCnt="3">
        <dgm:presLayoutVars>
          <dgm:bulletEnabled val="1"/>
        </dgm:presLayoutVars>
      </dgm:prSet>
      <dgm:spPr/>
    </dgm:pt>
    <dgm:pt modelId="{28F8D653-8874-47A6-999C-A2B22E237696}" type="pres">
      <dgm:prSet presAssocID="{E97E1ED3-30D8-4AE9-AB02-F372D8739375}" presName="spNode" presStyleCnt="0"/>
      <dgm:spPr/>
    </dgm:pt>
    <dgm:pt modelId="{55B68807-FDFA-49AE-BDEB-989237D72761}" type="pres">
      <dgm:prSet presAssocID="{E3507C59-090A-4DE0-8AF5-71FC1952A628}" presName="sibTrans" presStyleLbl="sibTrans1D1" presStyleIdx="1" presStyleCnt="3"/>
      <dgm:spPr/>
    </dgm:pt>
    <dgm:pt modelId="{A18240B3-50C4-4436-B323-E9EC4D8F048D}" type="pres">
      <dgm:prSet presAssocID="{6BE918E0-CBF7-4B57-AD14-F54973BD92E1}" presName="node" presStyleLbl="node1" presStyleIdx="2" presStyleCnt="3">
        <dgm:presLayoutVars>
          <dgm:bulletEnabled val="1"/>
        </dgm:presLayoutVars>
      </dgm:prSet>
      <dgm:spPr/>
    </dgm:pt>
    <dgm:pt modelId="{20FA22F8-C74B-4233-9940-F9BD5EBE0FAC}" type="pres">
      <dgm:prSet presAssocID="{6BE918E0-CBF7-4B57-AD14-F54973BD92E1}" presName="spNode" presStyleCnt="0"/>
      <dgm:spPr/>
    </dgm:pt>
    <dgm:pt modelId="{A2689B56-99FD-4766-BDC2-1AE38CDF345D}" type="pres">
      <dgm:prSet presAssocID="{2121DF24-FD5D-4B08-9992-AB0E508A4C8C}" presName="sibTrans" presStyleLbl="sibTrans1D1" presStyleIdx="2" presStyleCnt="3"/>
      <dgm:spPr/>
    </dgm:pt>
  </dgm:ptLst>
  <dgm:cxnLst>
    <dgm:cxn modelId="{84F6A72D-4D4B-421E-B47C-575CB36DD474}" type="presOf" srcId="{2121DF24-FD5D-4B08-9992-AB0E508A4C8C}" destId="{A2689B56-99FD-4766-BDC2-1AE38CDF345D}" srcOrd="0" destOrd="0" presId="urn:microsoft.com/office/officeart/2005/8/layout/cycle5"/>
    <dgm:cxn modelId="{2B69F68E-7032-43EF-BF77-1F3B72E0099D}" type="presOf" srcId="{9BB1389A-89C9-4785-B31E-B95782CA0279}" destId="{52510DE1-1F7B-4A23-9481-FD5CDCA2226D}" srcOrd="0" destOrd="0" presId="urn:microsoft.com/office/officeart/2005/8/layout/cycle5"/>
    <dgm:cxn modelId="{7D8DECA4-526D-49D3-B0B4-0012EE2E4A54}" type="presOf" srcId="{E3507C59-090A-4DE0-8AF5-71FC1952A628}" destId="{55B68807-FDFA-49AE-BDEB-989237D72761}" srcOrd="0" destOrd="0" presId="urn:microsoft.com/office/officeart/2005/8/layout/cycle5"/>
    <dgm:cxn modelId="{2FE182C4-4ACA-4E7F-8BA3-090F24CE6D84}" type="presOf" srcId="{1C334E89-7ED9-4D91-B652-B5DDB506860D}" destId="{EDF6B8B0-5BCC-42DF-A001-7A94E7231B89}" srcOrd="0" destOrd="0" presId="urn:microsoft.com/office/officeart/2005/8/layout/cycle5"/>
    <dgm:cxn modelId="{422903DE-7FE8-495C-B3B1-F483D20687E3}" srcId="{9BB1389A-89C9-4785-B31E-B95782CA0279}" destId="{1C334E89-7ED9-4D91-B652-B5DDB506860D}" srcOrd="0" destOrd="0" parTransId="{66A03213-B58D-4696-9F0C-CBD8271EAB30}" sibTransId="{B24B42E3-1DCF-47EF-BA56-4F5F48CF966A}"/>
    <dgm:cxn modelId="{A3D569E5-B242-4E73-B81B-726BA374F4A8}" type="presOf" srcId="{6BE918E0-CBF7-4B57-AD14-F54973BD92E1}" destId="{A18240B3-50C4-4436-B323-E9EC4D8F048D}" srcOrd="0" destOrd="0" presId="urn:microsoft.com/office/officeart/2005/8/layout/cycle5"/>
    <dgm:cxn modelId="{CD7096E8-A739-423E-B99A-FBEC22E365C4}" type="presOf" srcId="{B24B42E3-1DCF-47EF-BA56-4F5F48CF966A}" destId="{FFE7EBBC-7A9B-4F4A-97DA-2CC4B4273699}" srcOrd="0" destOrd="0" presId="urn:microsoft.com/office/officeart/2005/8/layout/cycle5"/>
    <dgm:cxn modelId="{67AC10EA-67DE-4E83-B315-2B8EA875028C}" srcId="{9BB1389A-89C9-4785-B31E-B95782CA0279}" destId="{E97E1ED3-30D8-4AE9-AB02-F372D8739375}" srcOrd="1" destOrd="0" parTransId="{C3D404F4-C30A-4341-B75C-6CC74261D36D}" sibTransId="{E3507C59-090A-4DE0-8AF5-71FC1952A628}"/>
    <dgm:cxn modelId="{5682F4F4-239F-4847-87E0-626845ED8784}" type="presOf" srcId="{E97E1ED3-30D8-4AE9-AB02-F372D8739375}" destId="{EC03D865-3412-4B12-8A93-AE21E3EA8222}" srcOrd="0" destOrd="0" presId="urn:microsoft.com/office/officeart/2005/8/layout/cycle5"/>
    <dgm:cxn modelId="{10D3C7F8-340D-408D-A31B-A12559129ADD}" srcId="{9BB1389A-89C9-4785-B31E-B95782CA0279}" destId="{6BE918E0-CBF7-4B57-AD14-F54973BD92E1}" srcOrd="2" destOrd="0" parTransId="{79CFDE70-6904-4633-A0BA-DD2855978F8D}" sibTransId="{2121DF24-FD5D-4B08-9992-AB0E508A4C8C}"/>
    <dgm:cxn modelId="{64AD2803-FCBF-452F-9DE7-2D28E07286C4}" type="presParOf" srcId="{52510DE1-1F7B-4A23-9481-FD5CDCA2226D}" destId="{EDF6B8B0-5BCC-42DF-A001-7A94E7231B89}" srcOrd="0" destOrd="0" presId="urn:microsoft.com/office/officeart/2005/8/layout/cycle5"/>
    <dgm:cxn modelId="{657D6483-327C-49A0-8B54-72ADE3BF1165}" type="presParOf" srcId="{52510DE1-1F7B-4A23-9481-FD5CDCA2226D}" destId="{EEF4A4BF-8CC8-4188-A60B-FBEEB781E40C}" srcOrd="1" destOrd="0" presId="urn:microsoft.com/office/officeart/2005/8/layout/cycle5"/>
    <dgm:cxn modelId="{4FE98F4E-A7F4-4F13-9F24-5B33250285F2}" type="presParOf" srcId="{52510DE1-1F7B-4A23-9481-FD5CDCA2226D}" destId="{FFE7EBBC-7A9B-4F4A-97DA-2CC4B4273699}" srcOrd="2" destOrd="0" presId="urn:microsoft.com/office/officeart/2005/8/layout/cycle5"/>
    <dgm:cxn modelId="{E1294EF4-EC62-4BC5-A780-7F8DEEACFB4B}" type="presParOf" srcId="{52510DE1-1F7B-4A23-9481-FD5CDCA2226D}" destId="{EC03D865-3412-4B12-8A93-AE21E3EA8222}" srcOrd="3" destOrd="0" presId="urn:microsoft.com/office/officeart/2005/8/layout/cycle5"/>
    <dgm:cxn modelId="{4BF93471-D96D-4B70-9A56-6A118898A33D}" type="presParOf" srcId="{52510DE1-1F7B-4A23-9481-FD5CDCA2226D}" destId="{28F8D653-8874-47A6-999C-A2B22E237696}" srcOrd="4" destOrd="0" presId="urn:microsoft.com/office/officeart/2005/8/layout/cycle5"/>
    <dgm:cxn modelId="{B9FBAE45-FA19-48FE-89A4-3280E13A319E}" type="presParOf" srcId="{52510DE1-1F7B-4A23-9481-FD5CDCA2226D}" destId="{55B68807-FDFA-49AE-BDEB-989237D72761}" srcOrd="5" destOrd="0" presId="urn:microsoft.com/office/officeart/2005/8/layout/cycle5"/>
    <dgm:cxn modelId="{63C8717F-5278-4BE4-93D9-1FD9B322DB7E}" type="presParOf" srcId="{52510DE1-1F7B-4A23-9481-FD5CDCA2226D}" destId="{A18240B3-50C4-4436-B323-E9EC4D8F048D}" srcOrd="6" destOrd="0" presId="urn:microsoft.com/office/officeart/2005/8/layout/cycle5"/>
    <dgm:cxn modelId="{7341A946-A638-451C-B74A-7414BDA1E9AD}" type="presParOf" srcId="{52510DE1-1F7B-4A23-9481-FD5CDCA2226D}" destId="{20FA22F8-C74B-4233-9940-F9BD5EBE0FAC}" srcOrd="7" destOrd="0" presId="urn:microsoft.com/office/officeart/2005/8/layout/cycle5"/>
    <dgm:cxn modelId="{5E300B21-F2FC-4184-9FE9-AEDD8F94498E}" type="presParOf" srcId="{52510DE1-1F7B-4A23-9481-FD5CDCA2226D}" destId="{A2689B56-99FD-4766-BDC2-1AE38CDF345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522898-98E7-4332-8D44-A38E7D3A24E1}"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sv-SE"/>
        </a:p>
      </dgm:t>
    </dgm:pt>
    <dgm:pt modelId="{BF3048E6-2DF2-4A1B-8CA9-C24A333F75B9}">
      <dgm:prSet phldrT="[Text]"/>
      <dgm:spPr/>
      <dgm:t>
        <a:bodyPr/>
        <a:lstStyle/>
        <a:p>
          <a:r>
            <a:rPr lang="sv-SE" dirty="0"/>
            <a:t>STRENGTH:
</a:t>
          </a:r>
          <a:r>
            <a:rPr lang="sv-SE" dirty="0" err="1"/>
            <a:t>Energetic</a:t>
          </a:r>
          <a:endParaRPr lang="sv-SE" dirty="0"/>
        </a:p>
      </dgm:t>
    </dgm:pt>
    <dgm:pt modelId="{32E9E628-92D1-49C9-BCF6-ED85EE55682A}" type="parTrans" cxnId="{A9E22B3A-81CE-426E-B8D7-54BEFF77D15E}">
      <dgm:prSet/>
      <dgm:spPr/>
      <dgm:t>
        <a:bodyPr/>
        <a:lstStyle/>
        <a:p>
          <a:endParaRPr lang="sv-SE"/>
        </a:p>
      </dgm:t>
    </dgm:pt>
    <dgm:pt modelId="{F1B1A8C9-C225-4C42-A831-9F21D8830654}" type="sibTrans" cxnId="{A9E22B3A-81CE-426E-B8D7-54BEFF77D15E}">
      <dgm:prSet/>
      <dgm:spPr/>
      <dgm:t>
        <a:bodyPr/>
        <a:lstStyle/>
        <a:p>
          <a:endParaRPr lang="sv-SE"/>
        </a:p>
      </dgm:t>
    </dgm:pt>
    <dgm:pt modelId="{356E3D41-DCF4-41F2-9A99-0DFEE1EBD324}">
      <dgm:prSet phldrT="[Text]"/>
      <dgm:spPr/>
      <dgm:t>
        <a:bodyPr/>
        <a:lstStyle/>
        <a:p>
          <a:r>
            <a:rPr lang="sv-SE" dirty="0"/>
            <a:t>PITFALL:
</a:t>
          </a:r>
          <a:r>
            <a:rPr lang="sv-SE" dirty="0" err="1"/>
            <a:t>Numbing</a:t>
          </a:r>
          <a:endParaRPr lang="sv-SE" dirty="0"/>
        </a:p>
      </dgm:t>
    </dgm:pt>
    <dgm:pt modelId="{9B23965F-28BC-4855-80C3-A91E553090F8}" type="parTrans" cxnId="{FA99DDD1-F558-467E-991E-F86F6195D8E3}">
      <dgm:prSet/>
      <dgm:spPr/>
      <dgm:t>
        <a:bodyPr/>
        <a:lstStyle/>
        <a:p>
          <a:endParaRPr lang="sv-SE"/>
        </a:p>
      </dgm:t>
    </dgm:pt>
    <dgm:pt modelId="{A1B52677-31F3-4401-B7C1-FB3598A9A6EB}" type="sibTrans" cxnId="{FA99DDD1-F558-467E-991E-F86F6195D8E3}">
      <dgm:prSet/>
      <dgm:spPr/>
      <dgm:t>
        <a:bodyPr/>
        <a:lstStyle/>
        <a:p>
          <a:endParaRPr lang="sv-SE"/>
        </a:p>
      </dgm:t>
    </dgm:pt>
    <dgm:pt modelId="{AD41F7C2-AB3B-46B8-8EDB-70E34EDC54D3}">
      <dgm:prSet phldrT="[Text]"/>
      <dgm:spPr/>
      <dgm:t>
        <a:bodyPr/>
        <a:lstStyle/>
        <a:p>
          <a:r>
            <a:rPr lang="en-US" dirty="0"/>
            <a:t>DEVELOPMENT ACTION:
Get others with you to get the greatest possible action</a:t>
          </a:r>
          <a:endParaRPr lang="sv-SE" dirty="0"/>
        </a:p>
      </dgm:t>
    </dgm:pt>
    <dgm:pt modelId="{478366F8-037E-4203-848C-74CF979790EE}" type="parTrans" cxnId="{9BBFFAC0-3D2D-4060-A35B-FE96022D27AD}">
      <dgm:prSet/>
      <dgm:spPr/>
      <dgm:t>
        <a:bodyPr/>
        <a:lstStyle/>
        <a:p>
          <a:endParaRPr lang="sv-SE"/>
        </a:p>
      </dgm:t>
    </dgm:pt>
    <dgm:pt modelId="{C99279F7-432F-4E8B-8155-2ACC6919F869}" type="sibTrans" cxnId="{9BBFFAC0-3D2D-4060-A35B-FE96022D27AD}">
      <dgm:prSet/>
      <dgm:spPr/>
      <dgm:t>
        <a:bodyPr/>
        <a:lstStyle/>
        <a:p>
          <a:endParaRPr lang="sv-SE"/>
        </a:p>
      </dgm:t>
    </dgm:pt>
    <dgm:pt modelId="{4CF39B5D-0E4F-403D-A021-90E05928A422}" type="pres">
      <dgm:prSet presAssocID="{51522898-98E7-4332-8D44-A38E7D3A24E1}" presName="cycle" presStyleCnt="0">
        <dgm:presLayoutVars>
          <dgm:dir/>
          <dgm:resizeHandles val="exact"/>
        </dgm:presLayoutVars>
      </dgm:prSet>
      <dgm:spPr/>
    </dgm:pt>
    <dgm:pt modelId="{C5063DA1-6F63-458E-8A8E-6F4979C69254}" type="pres">
      <dgm:prSet presAssocID="{BF3048E6-2DF2-4A1B-8CA9-C24A333F75B9}" presName="node" presStyleLbl="node1" presStyleIdx="0" presStyleCnt="3">
        <dgm:presLayoutVars>
          <dgm:bulletEnabled val="1"/>
        </dgm:presLayoutVars>
      </dgm:prSet>
      <dgm:spPr/>
    </dgm:pt>
    <dgm:pt modelId="{B4718917-2A23-44E1-B811-6E659D94FF14}" type="pres">
      <dgm:prSet presAssocID="{BF3048E6-2DF2-4A1B-8CA9-C24A333F75B9}" presName="spNode" presStyleCnt="0"/>
      <dgm:spPr/>
    </dgm:pt>
    <dgm:pt modelId="{10DB22FE-10DF-40BE-9C90-9F0F28446D46}" type="pres">
      <dgm:prSet presAssocID="{F1B1A8C9-C225-4C42-A831-9F21D8830654}" presName="sibTrans" presStyleLbl="sibTrans1D1" presStyleIdx="0" presStyleCnt="3"/>
      <dgm:spPr/>
    </dgm:pt>
    <dgm:pt modelId="{71358D0D-92E8-4464-B7FE-B1200F31CD20}" type="pres">
      <dgm:prSet presAssocID="{356E3D41-DCF4-41F2-9A99-0DFEE1EBD324}" presName="node" presStyleLbl="node1" presStyleIdx="1" presStyleCnt="3">
        <dgm:presLayoutVars>
          <dgm:bulletEnabled val="1"/>
        </dgm:presLayoutVars>
      </dgm:prSet>
      <dgm:spPr/>
    </dgm:pt>
    <dgm:pt modelId="{3BF15C36-C20A-4371-8848-AB3EA8AE2883}" type="pres">
      <dgm:prSet presAssocID="{356E3D41-DCF4-41F2-9A99-0DFEE1EBD324}" presName="spNode" presStyleCnt="0"/>
      <dgm:spPr/>
    </dgm:pt>
    <dgm:pt modelId="{9C4DE1B1-7491-4196-A238-738FE73E782B}" type="pres">
      <dgm:prSet presAssocID="{A1B52677-31F3-4401-B7C1-FB3598A9A6EB}" presName="sibTrans" presStyleLbl="sibTrans1D1" presStyleIdx="1" presStyleCnt="3"/>
      <dgm:spPr/>
    </dgm:pt>
    <dgm:pt modelId="{E199DC61-94F2-450C-9B52-6B5078389459}" type="pres">
      <dgm:prSet presAssocID="{AD41F7C2-AB3B-46B8-8EDB-70E34EDC54D3}" presName="node" presStyleLbl="node1" presStyleIdx="2" presStyleCnt="3">
        <dgm:presLayoutVars>
          <dgm:bulletEnabled val="1"/>
        </dgm:presLayoutVars>
      </dgm:prSet>
      <dgm:spPr/>
    </dgm:pt>
    <dgm:pt modelId="{90958605-AB11-498F-8D2D-E5505775069F}" type="pres">
      <dgm:prSet presAssocID="{AD41F7C2-AB3B-46B8-8EDB-70E34EDC54D3}" presName="spNode" presStyleCnt="0"/>
      <dgm:spPr/>
    </dgm:pt>
    <dgm:pt modelId="{53D395C5-2E54-4C6C-AB3C-75FCEF288115}" type="pres">
      <dgm:prSet presAssocID="{C99279F7-432F-4E8B-8155-2ACC6919F869}" presName="sibTrans" presStyleLbl="sibTrans1D1" presStyleIdx="2" presStyleCnt="3"/>
      <dgm:spPr/>
    </dgm:pt>
  </dgm:ptLst>
  <dgm:cxnLst>
    <dgm:cxn modelId="{A9E22B3A-81CE-426E-B8D7-54BEFF77D15E}" srcId="{51522898-98E7-4332-8D44-A38E7D3A24E1}" destId="{BF3048E6-2DF2-4A1B-8CA9-C24A333F75B9}" srcOrd="0" destOrd="0" parTransId="{32E9E628-92D1-49C9-BCF6-ED85EE55682A}" sibTransId="{F1B1A8C9-C225-4C42-A831-9F21D8830654}"/>
    <dgm:cxn modelId="{A6CAB646-6C38-4B05-B694-3C02889888E3}" type="presOf" srcId="{F1B1A8C9-C225-4C42-A831-9F21D8830654}" destId="{10DB22FE-10DF-40BE-9C90-9F0F28446D46}" srcOrd="0" destOrd="0" presId="urn:microsoft.com/office/officeart/2005/8/layout/cycle5"/>
    <dgm:cxn modelId="{4EB6CF71-8621-4AF7-B511-A4E19A24D596}" type="presOf" srcId="{A1B52677-31F3-4401-B7C1-FB3598A9A6EB}" destId="{9C4DE1B1-7491-4196-A238-738FE73E782B}" srcOrd="0" destOrd="0" presId="urn:microsoft.com/office/officeart/2005/8/layout/cycle5"/>
    <dgm:cxn modelId="{B8E94652-3859-48C3-ADEC-3888E8D7C4DD}" type="presOf" srcId="{51522898-98E7-4332-8D44-A38E7D3A24E1}" destId="{4CF39B5D-0E4F-403D-A021-90E05928A422}" srcOrd="0" destOrd="0" presId="urn:microsoft.com/office/officeart/2005/8/layout/cycle5"/>
    <dgm:cxn modelId="{7B6F8985-61D5-4FEA-BB15-B71AC2DB6C6F}" type="presOf" srcId="{C99279F7-432F-4E8B-8155-2ACC6919F869}" destId="{53D395C5-2E54-4C6C-AB3C-75FCEF288115}" srcOrd="0" destOrd="0" presId="urn:microsoft.com/office/officeart/2005/8/layout/cycle5"/>
    <dgm:cxn modelId="{9BBFFAC0-3D2D-4060-A35B-FE96022D27AD}" srcId="{51522898-98E7-4332-8D44-A38E7D3A24E1}" destId="{AD41F7C2-AB3B-46B8-8EDB-70E34EDC54D3}" srcOrd="2" destOrd="0" parTransId="{478366F8-037E-4203-848C-74CF979790EE}" sibTransId="{C99279F7-432F-4E8B-8155-2ACC6919F869}"/>
    <dgm:cxn modelId="{FA3EEECA-3DEA-48D6-86E8-A013943468B5}" type="presOf" srcId="{BF3048E6-2DF2-4A1B-8CA9-C24A333F75B9}" destId="{C5063DA1-6F63-458E-8A8E-6F4979C69254}" srcOrd="0" destOrd="0" presId="urn:microsoft.com/office/officeart/2005/8/layout/cycle5"/>
    <dgm:cxn modelId="{FA99DDD1-F558-467E-991E-F86F6195D8E3}" srcId="{51522898-98E7-4332-8D44-A38E7D3A24E1}" destId="{356E3D41-DCF4-41F2-9A99-0DFEE1EBD324}" srcOrd="1" destOrd="0" parTransId="{9B23965F-28BC-4855-80C3-A91E553090F8}" sibTransId="{A1B52677-31F3-4401-B7C1-FB3598A9A6EB}"/>
    <dgm:cxn modelId="{27BE30D2-E09A-48BF-A9BB-FC48A6958AEE}" type="presOf" srcId="{356E3D41-DCF4-41F2-9A99-0DFEE1EBD324}" destId="{71358D0D-92E8-4464-B7FE-B1200F31CD20}" srcOrd="0" destOrd="0" presId="urn:microsoft.com/office/officeart/2005/8/layout/cycle5"/>
    <dgm:cxn modelId="{052DC2F9-C798-4A46-AC5C-A65C74543979}" type="presOf" srcId="{AD41F7C2-AB3B-46B8-8EDB-70E34EDC54D3}" destId="{E199DC61-94F2-450C-9B52-6B5078389459}" srcOrd="0" destOrd="0" presId="urn:microsoft.com/office/officeart/2005/8/layout/cycle5"/>
    <dgm:cxn modelId="{06281578-0065-4E60-AB9F-2FE6B3C7AB64}" type="presParOf" srcId="{4CF39B5D-0E4F-403D-A021-90E05928A422}" destId="{C5063DA1-6F63-458E-8A8E-6F4979C69254}" srcOrd="0" destOrd="0" presId="urn:microsoft.com/office/officeart/2005/8/layout/cycle5"/>
    <dgm:cxn modelId="{048778DD-6658-4D5D-BC8C-BD03890EACD2}" type="presParOf" srcId="{4CF39B5D-0E4F-403D-A021-90E05928A422}" destId="{B4718917-2A23-44E1-B811-6E659D94FF14}" srcOrd="1" destOrd="0" presId="urn:microsoft.com/office/officeart/2005/8/layout/cycle5"/>
    <dgm:cxn modelId="{226EA6EE-B7AB-4B07-A53B-7897CB06C7FA}" type="presParOf" srcId="{4CF39B5D-0E4F-403D-A021-90E05928A422}" destId="{10DB22FE-10DF-40BE-9C90-9F0F28446D46}" srcOrd="2" destOrd="0" presId="urn:microsoft.com/office/officeart/2005/8/layout/cycle5"/>
    <dgm:cxn modelId="{3C2BE046-3647-4071-BD0E-92E73A16E468}" type="presParOf" srcId="{4CF39B5D-0E4F-403D-A021-90E05928A422}" destId="{71358D0D-92E8-4464-B7FE-B1200F31CD20}" srcOrd="3" destOrd="0" presId="urn:microsoft.com/office/officeart/2005/8/layout/cycle5"/>
    <dgm:cxn modelId="{86EDD68B-6C4B-4510-AFDD-E8B49EAF79A4}" type="presParOf" srcId="{4CF39B5D-0E4F-403D-A021-90E05928A422}" destId="{3BF15C36-C20A-4371-8848-AB3EA8AE2883}" srcOrd="4" destOrd="0" presId="urn:microsoft.com/office/officeart/2005/8/layout/cycle5"/>
    <dgm:cxn modelId="{CE1B000C-C410-4F83-8390-160DCA87624F}" type="presParOf" srcId="{4CF39B5D-0E4F-403D-A021-90E05928A422}" destId="{9C4DE1B1-7491-4196-A238-738FE73E782B}" srcOrd="5" destOrd="0" presId="urn:microsoft.com/office/officeart/2005/8/layout/cycle5"/>
    <dgm:cxn modelId="{53C00FAE-7681-4D46-935D-EBC24F837BA5}" type="presParOf" srcId="{4CF39B5D-0E4F-403D-A021-90E05928A422}" destId="{E199DC61-94F2-450C-9B52-6B5078389459}" srcOrd="6" destOrd="0" presId="urn:microsoft.com/office/officeart/2005/8/layout/cycle5"/>
    <dgm:cxn modelId="{945D1A99-4307-4275-89AD-B101A2E4B6E7}" type="presParOf" srcId="{4CF39B5D-0E4F-403D-A021-90E05928A422}" destId="{90958605-AB11-498F-8D2D-E5505775069F}" srcOrd="7" destOrd="0" presId="urn:microsoft.com/office/officeart/2005/8/layout/cycle5"/>
    <dgm:cxn modelId="{232EBBEC-AE25-48A4-A116-1B48A5C8F948}" type="presParOf" srcId="{4CF39B5D-0E4F-403D-A021-90E05928A422}" destId="{53D395C5-2E54-4C6C-AB3C-75FCEF288115}"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099ED8C7-B296-4374-BF80-AEDE8847233C}"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da-DK"/>
        </a:p>
      </dgm:t>
    </dgm:pt>
    <dgm:pt modelId="{56522E85-70B1-417B-82F3-55E0E9071724}">
      <dgm:prSet phldrT="[Tekst]" custT="1"/>
      <dgm:spPr/>
      <dgm:t>
        <a:bodyPr anchor="t"/>
        <a:lstStyle/>
        <a:p>
          <a:pPr algn="l" defTabSz="914400">
            <a:buNone/>
          </a:pPr>
          <a:r>
            <a:rPr lang="da-DK" sz="1600" b="0" i="0" dirty="0">
              <a:latin typeface="Tahoma"/>
              <a:ea typeface="+mn-ea"/>
              <a:cs typeface="+mn-cs"/>
            </a:rPr>
            <a:t>Strength</a:t>
          </a:r>
        </a:p>
      </dgm:t>
    </dgm:pt>
    <dgm:pt modelId="{024AFF1C-DE44-416A-AC6F-FB07360E21A0}" type="parTrans" cxnId="{FDCF33D7-AD55-4841-A283-DD71A4A2B4EE}">
      <dgm:prSet/>
      <dgm:spPr/>
      <dgm:t>
        <a:bodyPr/>
        <a:lstStyle/>
        <a:p>
          <a:endParaRPr lang="da-DK"/>
        </a:p>
      </dgm:t>
    </dgm:pt>
    <dgm:pt modelId="{EE90B5AD-1F97-4B07-A13B-D6B04E9345BC}" type="sibTrans" cxnId="{FDCF33D7-AD55-4841-A283-DD71A4A2B4EE}">
      <dgm:prSet/>
      <dgm:spPr/>
      <dgm:t>
        <a:bodyPr/>
        <a:lstStyle/>
        <a:p>
          <a:endParaRPr lang="da-DK"/>
        </a:p>
      </dgm:t>
    </dgm:pt>
    <dgm:pt modelId="{A238C2CF-82E5-440A-BBEA-86F7234DEC7F}">
      <dgm:prSet phldrT="[Tekst]" custT="1"/>
      <dgm:spPr/>
      <dgm:t>
        <a:bodyPr anchor="t"/>
        <a:lstStyle/>
        <a:p>
          <a:pPr algn="l" defTabSz="914400">
            <a:buNone/>
          </a:pPr>
          <a:r>
            <a:rPr lang="da-DK" sz="1600" b="0" i="0" dirty="0">
              <a:latin typeface="Tahoma"/>
              <a:ea typeface="+mn-ea"/>
              <a:cs typeface="+mn-cs"/>
            </a:rPr>
            <a:t>Pitfall</a:t>
          </a:r>
        </a:p>
      </dgm:t>
    </dgm:pt>
    <dgm:pt modelId="{6951CFA7-42F1-4E0D-9560-517546A28874}" type="parTrans" cxnId="{CE128044-5ECC-4A61-8D33-3803DA97A723}">
      <dgm:prSet/>
      <dgm:spPr/>
      <dgm:t>
        <a:bodyPr/>
        <a:lstStyle/>
        <a:p>
          <a:endParaRPr lang="da-DK"/>
        </a:p>
      </dgm:t>
    </dgm:pt>
    <dgm:pt modelId="{E0ED813E-7B35-4A8A-801C-95133E938113}" type="sibTrans" cxnId="{CE128044-5ECC-4A61-8D33-3803DA97A723}">
      <dgm:prSet/>
      <dgm:spPr/>
      <dgm:t>
        <a:bodyPr/>
        <a:lstStyle/>
        <a:p>
          <a:endParaRPr lang="da-DK"/>
        </a:p>
      </dgm:t>
    </dgm:pt>
    <dgm:pt modelId="{F8D13F84-CB9D-4B17-9CBE-5651FE189737}">
      <dgm:prSet phldrT="[Tekst]" custT="1"/>
      <dgm:spPr/>
      <dgm:t>
        <a:bodyPr anchor="t"/>
        <a:lstStyle/>
        <a:p>
          <a:pPr algn="l" defTabSz="914400">
            <a:buNone/>
          </a:pPr>
          <a:r>
            <a:rPr lang="da-DK" sz="1600" b="0" i="0" dirty="0">
              <a:latin typeface="Tahoma"/>
              <a:ea typeface="+mn-ea"/>
              <a:cs typeface="+mn-cs"/>
            </a:rPr>
            <a:t>Development point</a:t>
          </a:r>
        </a:p>
      </dgm:t>
    </dgm:pt>
    <dgm:pt modelId="{D131DB7B-30CC-47E2-BC4F-2297F179330C}" type="parTrans" cxnId="{559694C9-DFFF-458E-A887-9C5DB26C0F2F}">
      <dgm:prSet/>
      <dgm:spPr/>
      <dgm:t>
        <a:bodyPr/>
        <a:lstStyle/>
        <a:p>
          <a:endParaRPr lang="da-DK"/>
        </a:p>
      </dgm:t>
    </dgm:pt>
    <dgm:pt modelId="{962AE63B-BF08-41CB-8CFC-7F6BEEC02182}" type="sibTrans" cxnId="{559694C9-DFFF-458E-A887-9C5DB26C0F2F}">
      <dgm:prSet/>
      <dgm:spPr/>
      <dgm:t>
        <a:bodyPr/>
        <a:lstStyle/>
        <a:p>
          <a:endParaRPr lang="da-DK"/>
        </a:p>
      </dgm:t>
    </dgm:pt>
    <dgm:pt modelId="{2EBC7A0C-5727-4504-BEA5-6A69F7433500}" type="pres">
      <dgm:prSet presAssocID="{099ED8C7-B296-4374-BF80-AEDE8847233C}" presName="Name0" presStyleCnt="0">
        <dgm:presLayoutVars>
          <dgm:dir/>
          <dgm:resizeHandles val="exact"/>
        </dgm:presLayoutVars>
      </dgm:prSet>
      <dgm:spPr/>
    </dgm:pt>
    <dgm:pt modelId="{2E791D56-3DA5-4E1C-902B-4B274E627477}" type="pres">
      <dgm:prSet presAssocID="{099ED8C7-B296-4374-BF80-AEDE8847233C}" presName="cycle" presStyleCnt="0"/>
      <dgm:spPr/>
    </dgm:pt>
    <dgm:pt modelId="{0C61CC94-4D97-43E0-A5E7-986833CC78FC}" type="pres">
      <dgm:prSet presAssocID="{56522E85-70B1-417B-82F3-55E0E9071724}" presName="nodeFirstNode" presStyleLbl="node1" presStyleIdx="0" presStyleCnt="3" custScaleX="73490" custScaleY="124264" custRadScaleRad="62839" custRadScaleInc="-1533">
        <dgm:presLayoutVars>
          <dgm:bulletEnabled val="1"/>
        </dgm:presLayoutVars>
      </dgm:prSet>
      <dgm:spPr/>
    </dgm:pt>
    <dgm:pt modelId="{6FC8D93B-D686-4AC5-B599-D7272AD35247}" type="pres">
      <dgm:prSet presAssocID="{EE90B5AD-1F97-4B07-A13B-D6B04E9345BC}" presName="sibTransFirstNode" presStyleLbl="bgShp" presStyleIdx="0" presStyleCnt="1" custScaleX="125950" custLinFactNeighborY="-9125"/>
      <dgm:spPr/>
    </dgm:pt>
    <dgm:pt modelId="{74A37329-5B1B-4EA7-9067-A53A4B09EFDD}" type="pres">
      <dgm:prSet presAssocID="{A238C2CF-82E5-440A-BBEA-86F7234DEC7F}" presName="nodeFollowingNodes" presStyleLbl="node1" presStyleIdx="1" presStyleCnt="3" custScaleX="73490" custScaleY="124264" custRadScaleRad="154087" custRadScaleInc="20114">
        <dgm:presLayoutVars>
          <dgm:bulletEnabled val="1"/>
        </dgm:presLayoutVars>
      </dgm:prSet>
      <dgm:spPr/>
    </dgm:pt>
    <dgm:pt modelId="{36D98796-680F-4E2A-B604-522D1BE34DA1}" type="pres">
      <dgm:prSet presAssocID="{F8D13F84-CB9D-4B17-9CBE-5651FE189737}" presName="nodeFollowingNodes" presStyleLbl="node1" presStyleIdx="2" presStyleCnt="3" custScaleX="76231" custScaleY="124264" custRadScaleRad="106998">
        <dgm:presLayoutVars>
          <dgm:bulletEnabled val="1"/>
        </dgm:presLayoutVars>
      </dgm:prSet>
      <dgm:spPr/>
    </dgm:pt>
  </dgm:ptLst>
  <dgm:cxnLst>
    <dgm:cxn modelId="{2BC9C412-ACE0-438E-ADEF-22422FCBE672}" type="presOf" srcId="{F8D13F84-CB9D-4B17-9CBE-5651FE189737}" destId="{36D98796-680F-4E2A-B604-522D1BE34DA1}" srcOrd="0" destOrd="0" presId="urn:microsoft.com/office/officeart/2005/8/layout/cycle3"/>
    <dgm:cxn modelId="{F1F9ED5E-6BF6-41BB-A6C8-AD8899AFE739}" type="presOf" srcId="{A238C2CF-82E5-440A-BBEA-86F7234DEC7F}" destId="{74A37329-5B1B-4EA7-9067-A53A4B09EFDD}" srcOrd="0" destOrd="0" presId="urn:microsoft.com/office/officeart/2005/8/layout/cycle3"/>
    <dgm:cxn modelId="{64B8DB60-5EC7-4F25-8C2D-02D1745B20DA}" type="presOf" srcId="{099ED8C7-B296-4374-BF80-AEDE8847233C}" destId="{2EBC7A0C-5727-4504-BEA5-6A69F7433500}" srcOrd="0" destOrd="0" presId="urn:microsoft.com/office/officeart/2005/8/layout/cycle3"/>
    <dgm:cxn modelId="{CE128044-5ECC-4A61-8D33-3803DA97A723}" srcId="{099ED8C7-B296-4374-BF80-AEDE8847233C}" destId="{A238C2CF-82E5-440A-BBEA-86F7234DEC7F}" srcOrd="1" destOrd="0" parTransId="{6951CFA7-42F1-4E0D-9560-517546A28874}" sibTransId="{E0ED813E-7B35-4A8A-801C-95133E938113}"/>
    <dgm:cxn modelId="{9EBE4F6D-C2EE-4CA9-B8BC-5AEF006C3FE9}" type="presOf" srcId="{EE90B5AD-1F97-4B07-A13B-D6B04E9345BC}" destId="{6FC8D93B-D686-4AC5-B599-D7272AD35247}" srcOrd="0" destOrd="0" presId="urn:microsoft.com/office/officeart/2005/8/layout/cycle3"/>
    <dgm:cxn modelId="{079A9D6F-DB32-460C-A783-C23FF2FCC335}" type="presOf" srcId="{56522E85-70B1-417B-82F3-55E0E9071724}" destId="{0C61CC94-4D97-43E0-A5E7-986833CC78FC}" srcOrd="0" destOrd="0" presId="urn:microsoft.com/office/officeart/2005/8/layout/cycle3"/>
    <dgm:cxn modelId="{559694C9-DFFF-458E-A887-9C5DB26C0F2F}" srcId="{099ED8C7-B296-4374-BF80-AEDE8847233C}" destId="{F8D13F84-CB9D-4B17-9CBE-5651FE189737}" srcOrd="2" destOrd="0" parTransId="{D131DB7B-30CC-47E2-BC4F-2297F179330C}" sibTransId="{962AE63B-BF08-41CB-8CFC-7F6BEEC02182}"/>
    <dgm:cxn modelId="{FDCF33D7-AD55-4841-A283-DD71A4A2B4EE}" srcId="{099ED8C7-B296-4374-BF80-AEDE8847233C}" destId="{56522E85-70B1-417B-82F3-55E0E9071724}" srcOrd="0" destOrd="0" parTransId="{024AFF1C-DE44-416A-AC6F-FB07360E21A0}" sibTransId="{EE90B5AD-1F97-4B07-A13B-D6B04E9345BC}"/>
    <dgm:cxn modelId="{55791ED0-EFFB-43DB-86A2-86D7CC699286}" type="presParOf" srcId="{2EBC7A0C-5727-4504-BEA5-6A69F7433500}" destId="{2E791D56-3DA5-4E1C-902B-4B274E627477}" srcOrd="0" destOrd="0" presId="urn:microsoft.com/office/officeart/2005/8/layout/cycle3"/>
    <dgm:cxn modelId="{FDA60B65-D688-43CC-890F-597122FB1D83}" type="presParOf" srcId="{2E791D56-3DA5-4E1C-902B-4B274E627477}" destId="{0C61CC94-4D97-43E0-A5E7-986833CC78FC}" srcOrd="0" destOrd="0" presId="urn:microsoft.com/office/officeart/2005/8/layout/cycle3"/>
    <dgm:cxn modelId="{42EE99B5-CBAB-4B62-B4DA-C83579F2A3A8}" type="presParOf" srcId="{2E791D56-3DA5-4E1C-902B-4B274E627477}" destId="{6FC8D93B-D686-4AC5-B599-D7272AD35247}" srcOrd="1" destOrd="0" presId="urn:microsoft.com/office/officeart/2005/8/layout/cycle3"/>
    <dgm:cxn modelId="{4468D6B3-1059-4F65-AD1C-16AA05427E79}" type="presParOf" srcId="{2E791D56-3DA5-4E1C-902B-4B274E627477}" destId="{74A37329-5B1B-4EA7-9067-A53A4B09EFDD}" srcOrd="2" destOrd="0" presId="urn:microsoft.com/office/officeart/2005/8/layout/cycle3"/>
    <dgm:cxn modelId="{99A42628-1544-4657-9765-8028A6253D4D}" type="presParOf" srcId="{2E791D56-3DA5-4E1C-902B-4B274E627477}" destId="{36D98796-680F-4E2A-B604-522D1BE34DA1}"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6B8B0-5BCC-42DF-A001-7A94E7231B89}">
      <dsp:nvSpPr>
        <dsp:cNvPr id="0" name=""/>
        <dsp:cNvSpPr/>
      </dsp:nvSpPr>
      <dsp:spPr>
        <a:xfrm>
          <a:off x="1539427" y="752"/>
          <a:ext cx="1094205" cy="711233"/>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v-SE" sz="1200" kern="1200" dirty="0" err="1"/>
            <a:t>Strength</a:t>
          </a:r>
          <a:endParaRPr lang="sv-SE" sz="1200" kern="1200" dirty="0"/>
        </a:p>
      </dsp:txBody>
      <dsp:txXfrm>
        <a:off x="1574147" y="35472"/>
        <a:ext cx="1024765" cy="641793"/>
      </dsp:txXfrm>
    </dsp:sp>
    <dsp:sp modelId="{FFE7EBBC-7A9B-4F4A-97DA-2CC4B4273699}">
      <dsp:nvSpPr>
        <dsp:cNvPr id="0" name=""/>
        <dsp:cNvSpPr/>
      </dsp:nvSpPr>
      <dsp:spPr>
        <a:xfrm>
          <a:off x="1137787" y="356369"/>
          <a:ext cx="1897485" cy="1897485"/>
        </a:xfrm>
        <a:custGeom>
          <a:avLst/>
          <a:gdLst/>
          <a:ahLst/>
          <a:cxnLst/>
          <a:rect l="0" t="0" r="0" b="0"/>
          <a:pathLst>
            <a:path>
              <a:moveTo>
                <a:pt x="1642783" y="301889"/>
              </a:moveTo>
              <a:arcTo wR="948742" hR="948742" stAng="19020929" swAng="2302540"/>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03D865-3412-4B12-8A93-AE21E3EA8222}">
      <dsp:nvSpPr>
        <dsp:cNvPr id="0" name=""/>
        <dsp:cNvSpPr/>
      </dsp:nvSpPr>
      <dsp:spPr>
        <a:xfrm>
          <a:off x="2361062" y="1423866"/>
          <a:ext cx="1094205" cy="711233"/>
        </a:xfrm>
        <a:prstGeom prst="roundRect">
          <a:avLst/>
        </a:prstGeom>
        <a:solidFill>
          <a:schemeClr val="accent1">
            <a:shade val="80000"/>
            <a:hueOff val="0"/>
            <a:satOff val="0"/>
            <a:lumOff val="164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v-SE" sz="1200" kern="1200" dirty="0" err="1"/>
            <a:t>Pitfall</a:t>
          </a:r>
          <a:endParaRPr lang="sv-SE" sz="1200" kern="1200" dirty="0"/>
        </a:p>
      </dsp:txBody>
      <dsp:txXfrm>
        <a:off x="2395782" y="1458586"/>
        <a:ext cx="1024765" cy="641793"/>
      </dsp:txXfrm>
    </dsp:sp>
    <dsp:sp modelId="{55B68807-FDFA-49AE-BDEB-989237D72761}">
      <dsp:nvSpPr>
        <dsp:cNvPr id="0" name=""/>
        <dsp:cNvSpPr/>
      </dsp:nvSpPr>
      <dsp:spPr>
        <a:xfrm>
          <a:off x="1137787" y="356369"/>
          <a:ext cx="1897485" cy="1897485"/>
        </a:xfrm>
        <a:custGeom>
          <a:avLst/>
          <a:gdLst/>
          <a:ahLst/>
          <a:cxnLst/>
          <a:rect l="0" t="0" r="0" b="0"/>
          <a:pathLst>
            <a:path>
              <a:moveTo>
                <a:pt x="1239916" y="1851698"/>
              </a:moveTo>
              <a:arcTo wR="948742" hR="948742" stAng="4327629" swAng="2144741"/>
            </a:path>
          </a:pathLst>
        </a:custGeom>
        <a:noFill/>
        <a:ln w="9525" cap="flat" cmpd="sng" algn="ctr">
          <a:solidFill>
            <a:schemeClr val="accent1">
              <a:shade val="90000"/>
              <a:hueOff val="0"/>
              <a:satOff val="0"/>
              <a:lumOff val="155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18240B3-50C4-4436-B323-E9EC4D8F048D}">
      <dsp:nvSpPr>
        <dsp:cNvPr id="0" name=""/>
        <dsp:cNvSpPr/>
      </dsp:nvSpPr>
      <dsp:spPr>
        <a:xfrm>
          <a:off x="717791" y="1423866"/>
          <a:ext cx="1094205" cy="711233"/>
        </a:xfrm>
        <a:prstGeom prst="roundRect">
          <a:avLst/>
        </a:prstGeom>
        <a:solidFill>
          <a:schemeClr val="accent1">
            <a:shade val="80000"/>
            <a:hueOff val="0"/>
            <a:satOff val="0"/>
            <a:lumOff val="328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v-SE" sz="1200" kern="1200" dirty="0" err="1"/>
            <a:t>Development</a:t>
          </a:r>
          <a:r>
            <a:rPr lang="sv-SE" sz="1200" kern="1200" dirty="0"/>
            <a:t> action</a:t>
          </a:r>
        </a:p>
      </dsp:txBody>
      <dsp:txXfrm>
        <a:off x="752511" y="1458586"/>
        <a:ext cx="1024765" cy="641793"/>
      </dsp:txXfrm>
    </dsp:sp>
    <dsp:sp modelId="{A2689B56-99FD-4766-BDC2-1AE38CDF345D}">
      <dsp:nvSpPr>
        <dsp:cNvPr id="0" name=""/>
        <dsp:cNvSpPr/>
      </dsp:nvSpPr>
      <dsp:spPr>
        <a:xfrm>
          <a:off x="1137787" y="356369"/>
          <a:ext cx="1897485" cy="1897485"/>
        </a:xfrm>
        <a:custGeom>
          <a:avLst/>
          <a:gdLst/>
          <a:ahLst/>
          <a:cxnLst/>
          <a:rect l="0" t="0" r="0" b="0"/>
          <a:pathLst>
            <a:path>
              <a:moveTo>
                <a:pt x="3067" y="872508"/>
              </a:moveTo>
              <a:arcTo wR="948742" hR="948742" stAng="11076531" swAng="2302540"/>
            </a:path>
          </a:pathLst>
        </a:custGeom>
        <a:noFill/>
        <a:ln w="9525" cap="flat" cmpd="sng" algn="ctr">
          <a:solidFill>
            <a:schemeClr val="accent1">
              <a:shade val="90000"/>
              <a:hueOff val="0"/>
              <a:satOff val="0"/>
              <a:lumOff val="3104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63DA1-6F63-458E-8A8E-6F4979C69254}">
      <dsp:nvSpPr>
        <dsp:cNvPr id="0" name=""/>
        <dsp:cNvSpPr/>
      </dsp:nvSpPr>
      <dsp:spPr>
        <a:xfrm>
          <a:off x="2071491" y="1373"/>
          <a:ext cx="1741086" cy="1131706"/>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a:t>STRENGTH:</a:t>
          </a:r>
        </a:p>
        <a:p>
          <a:pPr marL="0" lvl="0" indent="0" algn="ctr" defTabSz="444500">
            <a:lnSpc>
              <a:spcPct val="90000"/>
            </a:lnSpc>
            <a:spcBef>
              <a:spcPct val="0"/>
            </a:spcBef>
            <a:spcAft>
              <a:spcPct val="35000"/>
            </a:spcAft>
            <a:buNone/>
          </a:pPr>
          <a:r>
            <a:rPr lang="sv-SE" sz="1000" kern="1200" dirty="0" err="1"/>
            <a:t>Energetic</a:t>
          </a:r>
          <a:endParaRPr lang="sv-SE" sz="1000" kern="1200" dirty="0"/>
        </a:p>
      </dsp:txBody>
      <dsp:txXfrm>
        <a:off x="2126736" y="56618"/>
        <a:ext cx="1630596" cy="1021216"/>
      </dsp:txXfrm>
    </dsp:sp>
    <dsp:sp modelId="{10DB22FE-10DF-40BE-9C90-9F0F28446D46}">
      <dsp:nvSpPr>
        <dsp:cNvPr id="0" name=""/>
        <dsp:cNvSpPr/>
      </dsp:nvSpPr>
      <dsp:spPr>
        <a:xfrm>
          <a:off x="1432943" y="567226"/>
          <a:ext cx="3018181" cy="3018181"/>
        </a:xfrm>
        <a:custGeom>
          <a:avLst/>
          <a:gdLst/>
          <a:ahLst/>
          <a:cxnLst/>
          <a:rect l="0" t="0" r="0" b="0"/>
          <a:pathLst>
            <a:path>
              <a:moveTo>
                <a:pt x="2613237" y="480395"/>
              </a:moveTo>
              <a:arcTo wR="1509090" hR="1509090" stAng="19021565" swAng="2301669"/>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1358D0D-92E8-4464-B7FE-B1200F31CD20}">
      <dsp:nvSpPr>
        <dsp:cNvPr id="0" name=""/>
        <dsp:cNvSpPr/>
      </dsp:nvSpPr>
      <dsp:spPr>
        <a:xfrm>
          <a:off x="3378401" y="2265009"/>
          <a:ext cx="1741086" cy="1131706"/>
        </a:xfrm>
        <a:prstGeom prst="roundRect">
          <a:avLst/>
        </a:prstGeom>
        <a:solidFill>
          <a:schemeClr val="accent1">
            <a:shade val="80000"/>
            <a:hueOff val="0"/>
            <a:satOff val="0"/>
            <a:lumOff val="164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a:t>PITFALL:</a:t>
          </a:r>
        </a:p>
        <a:p>
          <a:pPr marL="0" lvl="0" indent="0" algn="ctr" defTabSz="444500">
            <a:lnSpc>
              <a:spcPct val="90000"/>
            </a:lnSpc>
            <a:spcBef>
              <a:spcPct val="0"/>
            </a:spcBef>
            <a:spcAft>
              <a:spcPct val="35000"/>
            </a:spcAft>
            <a:buNone/>
          </a:pPr>
          <a:r>
            <a:rPr lang="sv-SE" sz="1000" kern="1200" dirty="0" err="1"/>
            <a:t>Numbing</a:t>
          </a:r>
          <a:endParaRPr lang="sv-SE" sz="1000" kern="1200" dirty="0"/>
        </a:p>
      </dsp:txBody>
      <dsp:txXfrm>
        <a:off x="3433646" y="2320254"/>
        <a:ext cx="1630596" cy="1021216"/>
      </dsp:txXfrm>
    </dsp:sp>
    <dsp:sp modelId="{9C4DE1B1-7491-4196-A238-738FE73E782B}">
      <dsp:nvSpPr>
        <dsp:cNvPr id="0" name=""/>
        <dsp:cNvSpPr/>
      </dsp:nvSpPr>
      <dsp:spPr>
        <a:xfrm>
          <a:off x="1432943" y="567226"/>
          <a:ext cx="3018181" cy="3018181"/>
        </a:xfrm>
        <a:custGeom>
          <a:avLst/>
          <a:gdLst/>
          <a:ahLst/>
          <a:cxnLst/>
          <a:rect l="0" t="0" r="0" b="0"/>
          <a:pathLst>
            <a:path>
              <a:moveTo>
                <a:pt x="1971981" y="2945435"/>
              </a:moveTo>
              <a:arcTo wR="1509090" hR="1509090" stAng="4328245" swAng="2143510"/>
            </a:path>
          </a:pathLst>
        </a:custGeom>
        <a:noFill/>
        <a:ln w="9525" cap="flat" cmpd="sng" algn="ctr">
          <a:solidFill>
            <a:schemeClr val="accent1">
              <a:shade val="90000"/>
              <a:hueOff val="0"/>
              <a:satOff val="0"/>
              <a:lumOff val="155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99DC61-94F2-450C-9B52-6B5078389459}">
      <dsp:nvSpPr>
        <dsp:cNvPr id="0" name=""/>
        <dsp:cNvSpPr/>
      </dsp:nvSpPr>
      <dsp:spPr>
        <a:xfrm>
          <a:off x="764580" y="2265009"/>
          <a:ext cx="1741086" cy="1131706"/>
        </a:xfrm>
        <a:prstGeom prst="roundRect">
          <a:avLst/>
        </a:prstGeom>
        <a:solidFill>
          <a:schemeClr val="accent1">
            <a:shade val="80000"/>
            <a:hueOff val="0"/>
            <a:satOff val="0"/>
            <a:lumOff val="328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a:t>DEVELOPMENT ACTION:</a:t>
          </a:r>
        </a:p>
        <a:p>
          <a:pPr marL="0" lvl="0" indent="0" algn="ctr" defTabSz="444500">
            <a:lnSpc>
              <a:spcPct val="90000"/>
            </a:lnSpc>
            <a:spcBef>
              <a:spcPct val="0"/>
            </a:spcBef>
            <a:spcAft>
              <a:spcPct val="35000"/>
            </a:spcAft>
            <a:buNone/>
          </a:pPr>
          <a:r>
            <a:rPr lang="en-US" sz="1000" kern="1200" dirty="0"/>
            <a:t>Get others with you to get the greatest possible action</a:t>
          </a:r>
          <a:r>
            <a:rPr lang="sv-SE" sz="1000" kern="1200" dirty="0"/>
            <a:t>
</a:t>
          </a:r>
        </a:p>
      </dsp:txBody>
      <dsp:txXfrm>
        <a:off x="819825" y="2320254"/>
        <a:ext cx="1630596" cy="1021216"/>
      </dsp:txXfrm>
    </dsp:sp>
    <dsp:sp modelId="{53D395C5-2E54-4C6C-AB3C-75FCEF288115}">
      <dsp:nvSpPr>
        <dsp:cNvPr id="0" name=""/>
        <dsp:cNvSpPr/>
      </dsp:nvSpPr>
      <dsp:spPr>
        <a:xfrm>
          <a:off x="1432943" y="567226"/>
          <a:ext cx="3018181" cy="3018181"/>
        </a:xfrm>
        <a:custGeom>
          <a:avLst/>
          <a:gdLst/>
          <a:ahLst/>
          <a:cxnLst/>
          <a:rect l="0" t="0" r="0" b="0"/>
          <a:pathLst>
            <a:path>
              <a:moveTo>
                <a:pt x="4887" y="1387728"/>
              </a:moveTo>
              <a:arcTo wR="1509090" hR="1509090" stAng="11076766" swAng="2301669"/>
            </a:path>
          </a:pathLst>
        </a:custGeom>
        <a:noFill/>
        <a:ln w="9525" cap="flat" cmpd="sng" algn="ctr">
          <a:solidFill>
            <a:schemeClr val="accent1">
              <a:shade val="90000"/>
              <a:hueOff val="0"/>
              <a:satOff val="0"/>
              <a:lumOff val="3104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6B8B0-5BCC-42DF-A001-7A94E7231B89}">
      <dsp:nvSpPr>
        <dsp:cNvPr id="0" name=""/>
        <dsp:cNvSpPr/>
      </dsp:nvSpPr>
      <dsp:spPr>
        <a:xfrm>
          <a:off x="1179821" y="253"/>
          <a:ext cx="853487" cy="554766"/>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sv-SE" sz="900" kern="1200" dirty="0" err="1"/>
            <a:t>Strength</a:t>
          </a:r>
          <a:endParaRPr lang="sv-SE" sz="900" kern="1200" dirty="0"/>
        </a:p>
      </dsp:txBody>
      <dsp:txXfrm>
        <a:off x="1206902" y="27334"/>
        <a:ext cx="799325" cy="500604"/>
      </dsp:txXfrm>
    </dsp:sp>
    <dsp:sp modelId="{FFE7EBBC-7A9B-4F4A-97DA-2CC4B4273699}">
      <dsp:nvSpPr>
        <dsp:cNvPr id="0" name=""/>
        <dsp:cNvSpPr/>
      </dsp:nvSpPr>
      <dsp:spPr>
        <a:xfrm>
          <a:off x="865562" y="277636"/>
          <a:ext cx="1482004" cy="1482004"/>
        </a:xfrm>
        <a:custGeom>
          <a:avLst/>
          <a:gdLst/>
          <a:ahLst/>
          <a:cxnLst/>
          <a:rect l="0" t="0" r="0" b="0"/>
          <a:pathLst>
            <a:path>
              <a:moveTo>
                <a:pt x="1282726" y="235414"/>
              </a:moveTo>
              <a:arcTo wR="741002" hR="741002" stAng="19018573" swAng="2305766"/>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03D865-3412-4B12-8A93-AE21E3EA8222}">
      <dsp:nvSpPr>
        <dsp:cNvPr id="0" name=""/>
        <dsp:cNvSpPr/>
      </dsp:nvSpPr>
      <dsp:spPr>
        <a:xfrm>
          <a:off x="1821547" y="1111756"/>
          <a:ext cx="853487" cy="554766"/>
        </a:xfrm>
        <a:prstGeom prst="roundRect">
          <a:avLst/>
        </a:prstGeom>
        <a:solidFill>
          <a:schemeClr val="accent1">
            <a:shade val="80000"/>
            <a:hueOff val="0"/>
            <a:satOff val="0"/>
            <a:lumOff val="164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sv-SE" sz="900" kern="1200" dirty="0" err="1"/>
            <a:t>Pitfall</a:t>
          </a:r>
          <a:endParaRPr lang="sv-SE" sz="900" kern="1200" dirty="0"/>
        </a:p>
      </dsp:txBody>
      <dsp:txXfrm>
        <a:off x="1848628" y="1138837"/>
        <a:ext cx="799325" cy="500604"/>
      </dsp:txXfrm>
    </dsp:sp>
    <dsp:sp modelId="{55B68807-FDFA-49AE-BDEB-989237D72761}">
      <dsp:nvSpPr>
        <dsp:cNvPr id="0" name=""/>
        <dsp:cNvSpPr/>
      </dsp:nvSpPr>
      <dsp:spPr>
        <a:xfrm>
          <a:off x="865562" y="277636"/>
          <a:ext cx="1482004" cy="1482004"/>
        </a:xfrm>
        <a:custGeom>
          <a:avLst/>
          <a:gdLst/>
          <a:ahLst/>
          <a:cxnLst/>
          <a:rect l="0" t="0" r="0" b="0"/>
          <a:pathLst>
            <a:path>
              <a:moveTo>
                <a:pt x="968886" y="1446092"/>
              </a:moveTo>
              <a:arcTo wR="741002" hR="741002" stAng="4325352" swAng="2149296"/>
            </a:path>
          </a:pathLst>
        </a:custGeom>
        <a:noFill/>
        <a:ln w="9525" cap="flat" cmpd="sng" algn="ctr">
          <a:solidFill>
            <a:schemeClr val="accent1">
              <a:shade val="90000"/>
              <a:hueOff val="0"/>
              <a:satOff val="0"/>
              <a:lumOff val="155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18240B3-50C4-4436-B323-E9EC4D8F048D}">
      <dsp:nvSpPr>
        <dsp:cNvPr id="0" name=""/>
        <dsp:cNvSpPr/>
      </dsp:nvSpPr>
      <dsp:spPr>
        <a:xfrm>
          <a:off x="538094" y="1111756"/>
          <a:ext cx="853487" cy="554766"/>
        </a:xfrm>
        <a:prstGeom prst="roundRect">
          <a:avLst/>
        </a:prstGeom>
        <a:solidFill>
          <a:schemeClr val="accent1">
            <a:shade val="80000"/>
            <a:hueOff val="0"/>
            <a:satOff val="0"/>
            <a:lumOff val="328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sv-SE" sz="900" kern="1200" dirty="0" err="1"/>
            <a:t>Development</a:t>
          </a:r>
          <a:r>
            <a:rPr lang="sv-SE" sz="900" kern="1200" dirty="0"/>
            <a:t> action</a:t>
          </a:r>
        </a:p>
      </dsp:txBody>
      <dsp:txXfrm>
        <a:off x="565175" y="1138837"/>
        <a:ext cx="799325" cy="500604"/>
      </dsp:txXfrm>
    </dsp:sp>
    <dsp:sp modelId="{A2689B56-99FD-4766-BDC2-1AE38CDF345D}">
      <dsp:nvSpPr>
        <dsp:cNvPr id="0" name=""/>
        <dsp:cNvSpPr/>
      </dsp:nvSpPr>
      <dsp:spPr>
        <a:xfrm>
          <a:off x="865562" y="277636"/>
          <a:ext cx="1482004" cy="1482004"/>
        </a:xfrm>
        <a:custGeom>
          <a:avLst/>
          <a:gdLst/>
          <a:ahLst/>
          <a:cxnLst/>
          <a:rect l="0" t="0" r="0" b="0"/>
          <a:pathLst>
            <a:path>
              <a:moveTo>
                <a:pt x="2380" y="681647"/>
              </a:moveTo>
              <a:arcTo wR="741002" hR="741002" stAng="11075661" swAng="2305766"/>
            </a:path>
          </a:pathLst>
        </a:custGeom>
        <a:noFill/>
        <a:ln w="9525" cap="flat" cmpd="sng" algn="ctr">
          <a:solidFill>
            <a:schemeClr val="accent1">
              <a:shade val="90000"/>
              <a:hueOff val="0"/>
              <a:satOff val="0"/>
              <a:lumOff val="3104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63DA1-6F63-458E-8A8E-6F4979C69254}">
      <dsp:nvSpPr>
        <dsp:cNvPr id="0" name=""/>
        <dsp:cNvSpPr/>
      </dsp:nvSpPr>
      <dsp:spPr>
        <a:xfrm>
          <a:off x="1904397" y="752"/>
          <a:ext cx="1615691" cy="1050199"/>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v-SE" sz="1200" kern="1200" dirty="0"/>
            <a:t>STRENGTH:
</a:t>
          </a:r>
          <a:r>
            <a:rPr lang="sv-SE" sz="1200" kern="1200" dirty="0" err="1"/>
            <a:t>Energetic</a:t>
          </a:r>
          <a:endParaRPr lang="sv-SE" sz="1200" kern="1200" dirty="0"/>
        </a:p>
      </dsp:txBody>
      <dsp:txXfrm>
        <a:off x="1955663" y="52018"/>
        <a:ext cx="1513159" cy="947667"/>
      </dsp:txXfrm>
    </dsp:sp>
    <dsp:sp modelId="{10DB22FE-10DF-40BE-9C90-9F0F28446D46}">
      <dsp:nvSpPr>
        <dsp:cNvPr id="0" name=""/>
        <dsp:cNvSpPr/>
      </dsp:nvSpPr>
      <dsp:spPr>
        <a:xfrm>
          <a:off x="1312742" y="525851"/>
          <a:ext cx="2799001" cy="2799001"/>
        </a:xfrm>
        <a:custGeom>
          <a:avLst/>
          <a:gdLst/>
          <a:ahLst/>
          <a:cxnLst/>
          <a:rect l="0" t="0" r="0" b="0"/>
          <a:pathLst>
            <a:path>
              <a:moveTo>
                <a:pt x="2423785" y="445853"/>
              </a:moveTo>
              <a:arcTo wR="1399500" hR="1399500" stAng="19022720" swAng="2300088"/>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1358D0D-92E8-4464-B7FE-B1200F31CD20}">
      <dsp:nvSpPr>
        <dsp:cNvPr id="0" name=""/>
        <dsp:cNvSpPr/>
      </dsp:nvSpPr>
      <dsp:spPr>
        <a:xfrm>
          <a:off x="3116400" y="2100002"/>
          <a:ext cx="1615691" cy="1050199"/>
        </a:xfrm>
        <a:prstGeom prst="roundRect">
          <a:avLst/>
        </a:prstGeom>
        <a:solidFill>
          <a:schemeClr val="accent1">
            <a:shade val="80000"/>
            <a:hueOff val="0"/>
            <a:satOff val="0"/>
            <a:lumOff val="164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v-SE" sz="1200" kern="1200" dirty="0"/>
            <a:t>PITFALL:
</a:t>
          </a:r>
          <a:r>
            <a:rPr lang="sv-SE" sz="1200" kern="1200" dirty="0" err="1"/>
            <a:t>Numbing</a:t>
          </a:r>
          <a:endParaRPr lang="sv-SE" sz="1200" kern="1200" dirty="0"/>
        </a:p>
      </dsp:txBody>
      <dsp:txXfrm>
        <a:off x="3167666" y="2151268"/>
        <a:ext cx="1513159" cy="947667"/>
      </dsp:txXfrm>
    </dsp:sp>
    <dsp:sp modelId="{9C4DE1B1-7491-4196-A238-738FE73E782B}">
      <dsp:nvSpPr>
        <dsp:cNvPr id="0" name=""/>
        <dsp:cNvSpPr/>
      </dsp:nvSpPr>
      <dsp:spPr>
        <a:xfrm>
          <a:off x="1312742" y="525851"/>
          <a:ext cx="2799001" cy="2799001"/>
        </a:xfrm>
        <a:custGeom>
          <a:avLst/>
          <a:gdLst/>
          <a:ahLst/>
          <a:cxnLst/>
          <a:rect l="0" t="0" r="0" b="0"/>
          <a:pathLst>
            <a:path>
              <a:moveTo>
                <a:pt x="1828343" y="2731677"/>
              </a:moveTo>
              <a:arcTo wR="1399500" hR="1399500" stAng="4329363" swAng="2141274"/>
            </a:path>
          </a:pathLst>
        </a:custGeom>
        <a:noFill/>
        <a:ln w="9525" cap="flat" cmpd="sng" algn="ctr">
          <a:solidFill>
            <a:schemeClr val="accent1">
              <a:shade val="90000"/>
              <a:hueOff val="0"/>
              <a:satOff val="0"/>
              <a:lumOff val="155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99DC61-94F2-450C-9B52-6B5078389459}">
      <dsp:nvSpPr>
        <dsp:cNvPr id="0" name=""/>
        <dsp:cNvSpPr/>
      </dsp:nvSpPr>
      <dsp:spPr>
        <a:xfrm>
          <a:off x="692394" y="2100002"/>
          <a:ext cx="1615691" cy="1050199"/>
        </a:xfrm>
        <a:prstGeom prst="roundRect">
          <a:avLst/>
        </a:prstGeom>
        <a:solidFill>
          <a:schemeClr val="accent1">
            <a:shade val="80000"/>
            <a:hueOff val="0"/>
            <a:satOff val="0"/>
            <a:lumOff val="328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DEVELOPMENT ACTION:
Get others with you to get the greatest possible action</a:t>
          </a:r>
          <a:endParaRPr lang="sv-SE" sz="1200" kern="1200" dirty="0"/>
        </a:p>
      </dsp:txBody>
      <dsp:txXfrm>
        <a:off x="743660" y="2151268"/>
        <a:ext cx="1513159" cy="947667"/>
      </dsp:txXfrm>
    </dsp:sp>
    <dsp:sp modelId="{53D395C5-2E54-4C6C-AB3C-75FCEF288115}">
      <dsp:nvSpPr>
        <dsp:cNvPr id="0" name=""/>
        <dsp:cNvSpPr/>
      </dsp:nvSpPr>
      <dsp:spPr>
        <a:xfrm>
          <a:off x="1312742" y="525851"/>
          <a:ext cx="2799001" cy="2799001"/>
        </a:xfrm>
        <a:custGeom>
          <a:avLst/>
          <a:gdLst/>
          <a:ahLst/>
          <a:cxnLst/>
          <a:rect l="0" t="0" r="0" b="0"/>
          <a:pathLst>
            <a:path>
              <a:moveTo>
                <a:pt x="4546" y="1286778"/>
              </a:moveTo>
              <a:arcTo wR="1399500" hR="1399500" stAng="11077192" swAng="2300088"/>
            </a:path>
          </a:pathLst>
        </a:custGeom>
        <a:noFill/>
        <a:ln w="9525" cap="flat" cmpd="sng" algn="ctr">
          <a:solidFill>
            <a:schemeClr val="accent1">
              <a:shade val="90000"/>
              <a:hueOff val="0"/>
              <a:satOff val="0"/>
              <a:lumOff val="3104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8D93B-D686-4AC5-B599-D7272AD35247}">
      <dsp:nvSpPr>
        <dsp:cNvPr id="0" name=""/>
        <dsp:cNvSpPr/>
      </dsp:nvSpPr>
      <dsp:spPr>
        <a:xfrm>
          <a:off x="1483685" y="406133"/>
          <a:ext cx="4826729" cy="3832258"/>
        </a:xfrm>
        <a:prstGeom prst="circularArrow">
          <a:avLst>
            <a:gd name="adj1" fmla="val 5689"/>
            <a:gd name="adj2" fmla="val 340510"/>
            <a:gd name="adj3" fmla="val 13496475"/>
            <a:gd name="adj4" fmla="val 17552331"/>
            <a:gd name="adj5" fmla="val 5908"/>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61CC94-4D97-43E0-A5E7-986833CC78FC}">
      <dsp:nvSpPr>
        <dsp:cNvPr id="0" name=""/>
        <dsp:cNvSpPr/>
      </dsp:nvSpPr>
      <dsp:spPr>
        <a:xfrm>
          <a:off x="2901045" y="459739"/>
          <a:ext cx="1992008" cy="16841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14400">
            <a:lnSpc>
              <a:spcPct val="90000"/>
            </a:lnSpc>
            <a:spcBef>
              <a:spcPct val="0"/>
            </a:spcBef>
            <a:spcAft>
              <a:spcPct val="35000"/>
            </a:spcAft>
            <a:buNone/>
          </a:pPr>
          <a:r>
            <a:rPr lang="da-DK" sz="1600" b="0" i="0" kern="1200" dirty="0">
              <a:latin typeface="Tahoma"/>
              <a:ea typeface="+mn-ea"/>
              <a:cs typeface="+mn-cs"/>
            </a:rPr>
            <a:t>Strength</a:t>
          </a:r>
        </a:p>
      </dsp:txBody>
      <dsp:txXfrm>
        <a:off x="2983258" y="541952"/>
        <a:ext cx="1827582" cy="1519714"/>
      </dsp:txXfrm>
    </dsp:sp>
    <dsp:sp modelId="{74A37329-5B1B-4EA7-9067-A53A4B09EFDD}">
      <dsp:nvSpPr>
        <dsp:cNvPr id="0" name=""/>
        <dsp:cNvSpPr/>
      </dsp:nvSpPr>
      <dsp:spPr>
        <a:xfrm>
          <a:off x="4652180" y="2351898"/>
          <a:ext cx="1992008" cy="16841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14400">
            <a:lnSpc>
              <a:spcPct val="90000"/>
            </a:lnSpc>
            <a:spcBef>
              <a:spcPct val="0"/>
            </a:spcBef>
            <a:spcAft>
              <a:spcPct val="35000"/>
            </a:spcAft>
            <a:buNone/>
          </a:pPr>
          <a:r>
            <a:rPr lang="da-DK" sz="1600" b="0" i="0" kern="1200" dirty="0">
              <a:latin typeface="Tahoma"/>
              <a:ea typeface="+mn-ea"/>
              <a:cs typeface="+mn-cs"/>
            </a:rPr>
            <a:t>Pitfall</a:t>
          </a:r>
        </a:p>
      </dsp:txBody>
      <dsp:txXfrm>
        <a:off x="4734393" y="2434111"/>
        <a:ext cx="1827582" cy="1519714"/>
      </dsp:txXfrm>
    </dsp:sp>
    <dsp:sp modelId="{36D98796-680F-4E2A-B604-522D1BE34DA1}">
      <dsp:nvSpPr>
        <dsp:cNvPr id="0" name=""/>
        <dsp:cNvSpPr/>
      </dsp:nvSpPr>
      <dsp:spPr>
        <a:xfrm>
          <a:off x="1335187" y="2351898"/>
          <a:ext cx="2066305" cy="16841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14400">
            <a:lnSpc>
              <a:spcPct val="90000"/>
            </a:lnSpc>
            <a:spcBef>
              <a:spcPct val="0"/>
            </a:spcBef>
            <a:spcAft>
              <a:spcPct val="35000"/>
            </a:spcAft>
            <a:buNone/>
          </a:pPr>
          <a:r>
            <a:rPr lang="da-DK" sz="1600" b="0" i="0" kern="1200" dirty="0">
              <a:latin typeface="Tahoma"/>
              <a:ea typeface="+mn-ea"/>
              <a:cs typeface="+mn-cs"/>
            </a:rPr>
            <a:t>Development point</a:t>
          </a:r>
        </a:p>
      </dsp:txBody>
      <dsp:txXfrm>
        <a:off x="1417400" y="2434111"/>
        <a:ext cx="1901879" cy="1519714"/>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f88252dc4_0_30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f88252dc4_0_30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44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f88252dc4_0_111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f88252dc4_0_111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88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f88252dc4_0_111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f88252dc4_0_1118: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dirty="0">
                <a:solidFill>
                  <a:srgbClr val="4D4D4D"/>
                </a:solidFill>
                <a:cs typeface="Tahoma"/>
              </a:rPr>
              <a:t>Words can be given many different meanings and associations. They are dyed by our</a:t>
            </a:r>
            <a:br>
              <a:rPr lang="en-US" sz="1100" b="0" dirty="0">
                <a:solidFill>
                  <a:srgbClr val="4D4D4D"/>
                </a:solidFill>
                <a:cs typeface="Tahoma"/>
              </a:rPr>
            </a:br>
            <a:r>
              <a:rPr lang="en-US" sz="1100" b="0" dirty="0" err="1">
                <a:solidFill>
                  <a:srgbClr val="4D4D4D"/>
                </a:solidFill>
                <a:cs typeface="Tahoma"/>
              </a:rPr>
              <a:t>behavioural</a:t>
            </a:r>
            <a:r>
              <a:rPr lang="en-US" sz="1100" b="0" dirty="0">
                <a:solidFill>
                  <a:srgbClr val="4D4D4D"/>
                </a:solidFill>
                <a:cs typeface="Tahoma"/>
              </a:rPr>
              <a:t> style and our experiences.  For example, "education" can mean:
</a:t>
            </a:r>
            <a:endParaRPr dirty="0"/>
          </a:p>
        </p:txBody>
      </p:sp>
    </p:spTree>
    <p:extLst>
      <p:ext uri="{BB962C8B-B14F-4D97-AF65-F5344CB8AC3E}">
        <p14:creationId xmlns:p14="http://schemas.microsoft.com/office/powerpoint/2010/main" val="142084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01897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f88252dc4_0_20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f88252dc4_0_20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59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670883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f88252dc4_0_20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f88252dc4_0_20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830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4249689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r>
              <a:rPr lang="en-US" dirty="0"/>
              <a:t>Now, of course, we have taken very clear examples and it can sometimes be difficult to see clearly which group you belong to. This may be because one is not so clear in one's expression, but it can also be because the person's primary and secondary behavior is so close to each other. It may also be that the person knows about their behavior and chooses to tone it down for some reason.
As in this case,
</a:t>
            </a:r>
            <a:endParaRPr lang="sv-SE" dirty="0"/>
          </a:p>
        </p:txBody>
      </p:sp>
      <p:sp>
        <p:nvSpPr>
          <p:cNvPr id="4" name="Platshållare för bildnummer 3"/>
          <p:cNvSpPr>
            <a:spLocks noGrp="1"/>
          </p:cNvSpPr>
          <p:nvPr>
            <p:ph type="sldNum" sz="quarter" idx="10"/>
          </p:nvPr>
        </p:nvSpPr>
        <p:spPr/>
        <p:txBody>
          <a:bodyPr/>
          <a:lstStyle/>
          <a:p>
            <a:fld id="{8712C7C1-CF36-4F8B-AE2E-CD4ECF7DE805}" type="slidenum">
              <a:rPr lang="en-US" smtClean="0"/>
              <a:pPr/>
              <a:t>18</a:t>
            </a:fld>
            <a:endParaRPr lang="en-US"/>
          </a:p>
        </p:txBody>
      </p:sp>
    </p:spTree>
    <p:extLst>
      <p:ext uri="{BB962C8B-B14F-4D97-AF65-F5344CB8AC3E}">
        <p14:creationId xmlns:p14="http://schemas.microsoft.com/office/powerpoint/2010/main" val="2390043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49765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f88252dc4_0_16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f88252dc4_0_16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E9B885B-BE2E-4A33-B697-E63BC07FE4A3}" type="slidenum">
              <a:rPr lang="da-DK" smtClean="0"/>
              <a:pPr/>
              <a:t>20</a:t>
            </a:fld>
            <a:endParaRPr lang="en-GB"/>
          </a:p>
        </p:txBody>
      </p:sp>
    </p:spTree>
    <p:extLst>
      <p:ext uri="{BB962C8B-B14F-4D97-AF65-F5344CB8AC3E}">
        <p14:creationId xmlns:p14="http://schemas.microsoft.com/office/powerpoint/2010/main" val="1729780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f88252dc4_0_66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f88252dc4_0_66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fontAlgn="ctr">
              <a:buFont typeface="+mj-lt"/>
              <a:buChar char="●"/>
            </a:pPr>
            <a:r>
              <a:rPr lang="en-US" kern="1200" dirty="0">
                <a:solidFill>
                  <a:schemeClr val="tx1"/>
                </a:solidFill>
              </a:rPr>
              <a:t>Perfectionists, ensuring high-quality work</a:t>
            </a:r>
            <a:endParaRPr lang="sv-SE" kern="1200" dirty="0">
              <a:solidFill>
                <a:schemeClr val="tx1"/>
              </a:solidFill>
            </a:endParaRPr>
          </a:p>
          <a:p>
            <a:pPr>
              <a:buFont typeface="+mj-lt"/>
              <a:buChar char="●"/>
            </a:pPr>
            <a:r>
              <a:rPr lang="en-US" kern="1200" dirty="0">
                <a:solidFill>
                  <a:schemeClr val="tx1"/>
                </a:solidFill>
              </a:rPr>
              <a:t>Provide </a:t>
            </a:r>
            <a:r>
              <a:rPr lang="en-US" b="0" i="0" u="none" strike="noStrike" kern="1200" cap="none" baseline="0" dirty="0">
                <a:solidFill>
                  <a:schemeClr val="tx1"/>
                </a:solidFill>
                <a:effectLst/>
                <a:sym typeface="Arial"/>
              </a:rPr>
              <a:t>structure and </a:t>
            </a:r>
            <a:r>
              <a:rPr lang="en-US" kern="1200" dirty="0">
                <a:solidFill>
                  <a:schemeClr val="tx1"/>
                </a:solidFill>
              </a:rPr>
              <a:t>method to their own and group work</a:t>
            </a:r>
            <a:endParaRPr lang="en-US" dirty="0"/>
          </a:p>
          <a:p>
            <a:pPr>
              <a:buFont typeface="+mj-lt"/>
              <a:buChar char="●"/>
            </a:pPr>
            <a:r>
              <a:rPr lang="en-US" kern="1200" dirty="0">
                <a:solidFill>
                  <a:schemeClr val="tx1"/>
                </a:solidFill>
              </a:rPr>
              <a:t>Make rational </a:t>
            </a:r>
            <a:r>
              <a:rPr lang="en-US" b="0" i="0" u="none" strike="noStrike" kern="1200" cap="none" baseline="0" dirty="0">
                <a:solidFill>
                  <a:schemeClr val="tx1"/>
                </a:solidFill>
                <a:effectLst/>
                <a:sym typeface="Arial"/>
              </a:rPr>
              <a:t>and </a:t>
            </a:r>
            <a:r>
              <a:rPr lang="en-US" kern="1200" dirty="0">
                <a:solidFill>
                  <a:schemeClr val="tx1"/>
                </a:solidFill>
              </a:rPr>
              <a:t>carefully considered decisions</a:t>
            </a:r>
            <a:endParaRPr lang="en-US" dirty="0"/>
          </a:p>
          <a:p>
            <a:pPr>
              <a:buFont typeface="+mj-lt"/>
              <a:buChar char="●"/>
            </a:pPr>
            <a:r>
              <a:rPr lang="en-US" kern="1200" dirty="0">
                <a:solidFill>
                  <a:schemeClr val="tx1"/>
                </a:solidFill>
              </a:rPr>
              <a:t>Search </a:t>
            </a:r>
            <a:r>
              <a:rPr lang="en-US" b="0" i="0" u="none" strike="noStrike" kern="1200" cap="none" baseline="0" dirty="0">
                <a:solidFill>
                  <a:schemeClr val="tx1"/>
                </a:solidFill>
                <a:effectLst/>
                <a:sym typeface="Arial"/>
              </a:rPr>
              <a:t>for logical solutions</a:t>
            </a:r>
            <a:r>
              <a:rPr lang="en-US" kern="1200" dirty="0">
                <a:solidFill>
                  <a:schemeClr val="tx1"/>
                </a:solidFill>
              </a:rPr>
              <a:t> to problem</a:t>
            </a:r>
            <a:endParaRPr lang="en-US" dirty="0"/>
          </a:p>
          <a:p>
            <a:pPr>
              <a:buFont typeface="+mj-lt"/>
              <a:buChar char="●"/>
            </a:pPr>
            <a:r>
              <a:rPr lang="en-US" kern="1200" dirty="0">
                <a:solidFill>
                  <a:schemeClr val="tx1"/>
                </a:solidFill>
              </a:rPr>
              <a:t>Evaluate </a:t>
            </a:r>
            <a:r>
              <a:rPr lang="en-US" b="0" i="0" u="none" strike="noStrike" kern="1200" cap="none" baseline="0" dirty="0">
                <a:solidFill>
                  <a:schemeClr val="tx1"/>
                </a:solidFill>
                <a:effectLst/>
                <a:sym typeface="Arial"/>
              </a:rPr>
              <a:t>and </a:t>
            </a:r>
            <a:r>
              <a:rPr lang="en-US" kern="1200" dirty="0">
                <a:solidFill>
                  <a:schemeClr val="tx1"/>
                </a:solidFill>
              </a:rPr>
              <a:t>reality-check </a:t>
            </a:r>
            <a:r>
              <a:rPr lang="en-US" b="0" i="0" u="none" strike="noStrike" kern="1200" cap="none" baseline="0" dirty="0">
                <a:solidFill>
                  <a:schemeClr val="tx1"/>
                </a:solidFill>
                <a:effectLst/>
                <a:sym typeface="Arial"/>
              </a:rPr>
              <a:t>ideas</a:t>
            </a:r>
            <a:r>
              <a:rPr lang="en-US" kern="1200" dirty="0">
                <a:solidFill>
                  <a:schemeClr val="tx1"/>
                </a:solidFill>
              </a:rPr>
              <a:t> and new initiatives</a:t>
            </a:r>
            <a:endParaRPr lang="en-US" dirty="0"/>
          </a:p>
          <a:p>
            <a:pPr>
              <a:buFont typeface="+mj-lt"/>
              <a:buChar char="●"/>
            </a:pPr>
            <a:r>
              <a:rPr lang="en-US" kern="1200">
                <a:solidFill>
                  <a:schemeClr val="tx1"/>
                </a:solidFill>
              </a:rPr>
              <a:t>Hard-working</a:t>
            </a:r>
            <a:r>
              <a:rPr lang="en-US" b="0" i="0" u="none" strike="noStrike" kern="1200" cap="none" baseline="0">
                <a:solidFill>
                  <a:schemeClr val="tx1"/>
                </a:solidFill>
                <a:effectLst/>
                <a:sym typeface="Arial"/>
              </a:rPr>
              <a:t>, </a:t>
            </a:r>
            <a:r>
              <a:rPr lang="en-US" kern="1200">
                <a:solidFill>
                  <a:schemeClr val="tx1"/>
                </a:solidFill>
              </a:rPr>
              <a:t>persevering </a:t>
            </a:r>
            <a:r>
              <a:rPr lang="en-US" b="0" i="0" u="none" strike="noStrike" kern="1200" cap="none" baseline="0">
                <a:solidFill>
                  <a:schemeClr val="tx1"/>
                </a:solidFill>
                <a:effectLst/>
                <a:sym typeface="Arial"/>
              </a:rPr>
              <a:t>and </a:t>
            </a:r>
            <a:r>
              <a:rPr lang="en-US" kern="1200">
                <a:solidFill>
                  <a:schemeClr val="tx1"/>
                </a:solidFill>
              </a:rPr>
              <a:t>very conscientious</a:t>
            </a:r>
            <a:endParaRPr lang="en-US">
              <a:solidFill>
                <a:schemeClr val="tx1"/>
              </a:solidFill>
            </a:endParaRPr>
          </a:p>
          <a:p>
            <a:pPr>
              <a:buFont typeface="+mj-lt"/>
              <a:buChar char="●"/>
            </a:pPr>
            <a:r>
              <a:rPr lang="en-US" kern="1200" dirty="0">
                <a:solidFill>
                  <a:schemeClr val="tx1"/>
                </a:solidFill>
              </a:rPr>
              <a:t>Use </a:t>
            </a:r>
            <a:r>
              <a:rPr lang="en-US" b="0" i="0" u="none" strike="noStrike" kern="1200" cap="none" baseline="0" dirty="0">
                <a:solidFill>
                  <a:schemeClr val="tx1"/>
                </a:solidFill>
                <a:effectLst/>
                <a:sym typeface="Arial"/>
              </a:rPr>
              <a:t>well-documented </a:t>
            </a:r>
            <a:r>
              <a:rPr lang="en-US" kern="1200" dirty="0">
                <a:solidFill>
                  <a:schemeClr val="tx1"/>
                </a:solidFill>
              </a:rPr>
              <a:t>solutions and </a:t>
            </a:r>
            <a:r>
              <a:rPr lang="en-US" b="0" i="0" u="none" strike="noStrike" kern="1200" cap="none" baseline="0" dirty="0">
                <a:solidFill>
                  <a:schemeClr val="tx1"/>
                </a:solidFill>
                <a:effectLst/>
                <a:sym typeface="Arial"/>
              </a:rPr>
              <a:t>methods</a:t>
            </a:r>
            <a:r>
              <a:rPr lang="en-US" kern="1200" dirty="0">
                <a:solidFill>
                  <a:schemeClr val="tx1"/>
                </a:solidFill>
              </a:rPr>
              <a:t>.</a:t>
            </a:r>
            <a:endParaRPr lang="en-US" dirty="0"/>
          </a:p>
          <a:p>
            <a:pPr marL="228600" indent="-228600">
              <a:buAutoNum type="arabicPeriod"/>
            </a:pPr>
            <a:endParaRPr lang="en-US" sz="1100" b="0" i="0" u="none" strike="noStrike" kern="1200" cap="none" dirty="0">
              <a:solidFill>
                <a:schemeClr val="tx1"/>
              </a:solidFill>
              <a:effectLst/>
              <a:latin typeface="Arial"/>
              <a:ea typeface="Arial"/>
              <a:cs typeface="Arial"/>
            </a:endParaRPr>
          </a:p>
        </p:txBody>
      </p:sp>
    </p:spTree>
    <p:extLst>
      <p:ext uri="{BB962C8B-B14F-4D97-AF65-F5344CB8AC3E}">
        <p14:creationId xmlns:p14="http://schemas.microsoft.com/office/powerpoint/2010/main" val="3398195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f88252dc4_0_66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f88252dc4_0_66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425450" indent="-285750" fontAlgn="ctr"/>
            <a:r>
              <a:rPr lang="en-US" kern="1200" dirty="0">
                <a:solidFill>
                  <a:schemeClr val="tx1"/>
                </a:solidFill>
              </a:rPr>
              <a:t>Work </a:t>
            </a:r>
            <a:r>
              <a:rPr lang="en-US" b="0" i="0" u="none" strike="noStrike" kern="1200" cap="none" baseline="0" dirty="0">
                <a:solidFill>
                  <a:schemeClr val="tx1"/>
                </a:solidFill>
                <a:effectLst/>
                <a:sym typeface="Arial"/>
              </a:rPr>
              <a:t>slowly</a:t>
            </a:r>
            <a:r>
              <a:rPr lang="en-US" kern="1200" dirty="0">
                <a:solidFill>
                  <a:schemeClr val="tx1"/>
                </a:solidFill>
              </a:rPr>
              <a:t> and push deadlines</a:t>
            </a:r>
            <a:endParaRPr lang="sv-SE" kern="1200" dirty="0">
              <a:solidFill>
                <a:schemeClr val="tx1"/>
              </a:solidFill>
            </a:endParaRPr>
          </a:p>
          <a:p>
            <a:pPr marL="425450" indent="-285750"/>
            <a:r>
              <a:rPr lang="en-US" kern="1200" dirty="0">
                <a:solidFill>
                  <a:schemeClr val="tx1"/>
                </a:solidFill>
              </a:rPr>
              <a:t>Experience great difficulty tolerating and dealing with </a:t>
            </a:r>
            <a:r>
              <a:rPr lang="en-US" b="0" i="0" u="none" strike="noStrike" kern="1200" cap="none" baseline="0" dirty="0">
                <a:solidFill>
                  <a:schemeClr val="tx1"/>
                </a:solidFill>
                <a:effectLst/>
                <a:sym typeface="Arial"/>
              </a:rPr>
              <a:t>chaos</a:t>
            </a:r>
            <a:endParaRPr lang="en-US" dirty="0">
              <a:solidFill>
                <a:schemeClr val="tx1"/>
              </a:solidFill>
            </a:endParaRPr>
          </a:p>
          <a:p>
            <a:pPr marL="425450" indent="-285750"/>
            <a:r>
              <a:rPr lang="en-US" kern="1200" dirty="0">
                <a:solidFill>
                  <a:schemeClr val="tx1"/>
                </a:solidFill>
              </a:rPr>
              <a:t>Are indecisive </a:t>
            </a:r>
            <a:r>
              <a:rPr lang="en-US" b="0" i="0" u="none" strike="noStrike" kern="1200" cap="none" baseline="0" dirty="0">
                <a:solidFill>
                  <a:schemeClr val="tx1"/>
                </a:solidFill>
                <a:effectLst/>
                <a:sym typeface="Arial"/>
              </a:rPr>
              <a:t>and hesitant</a:t>
            </a:r>
            <a:endParaRPr lang="en-US" dirty="0">
              <a:solidFill>
                <a:schemeClr val="tx1"/>
              </a:solidFill>
            </a:endParaRPr>
          </a:p>
          <a:p>
            <a:pPr marL="425450" indent="-285750"/>
            <a:r>
              <a:rPr lang="en-US" kern="1200" dirty="0">
                <a:solidFill>
                  <a:schemeClr val="tx1"/>
                </a:solidFill>
              </a:rPr>
              <a:t>Have difficulty </a:t>
            </a:r>
            <a:r>
              <a:rPr lang="en-US" b="0" i="0" u="none" strike="noStrike" kern="1200" cap="none" baseline="0" dirty="0">
                <a:solidFill>
                  <a:schemeClr val="tx1"/>
                </a:solidFill>
                <a:effectLst/>
                <a:sym typeface="Arial"/>
              </a:rPr>
              <a:t>with </a:t>
            </a:r>
            <a:r>
              <a:rPr lang="en-US" kern="1200" dirty="0">
                <a:solidFill>
                  <a:schemeClr val="tx1"/>
                </a:solidFill>
              </a:rPr>
              <a:t>dilemmas, political decisions or other problems which lack a clear-cut logic or objective truth.</a:t>
            </a:r>
            <a:endParaRPr lang="en-US" dirty="0"/>
          </a:p>
          <a:p>
            <a:pPr marL="425450" indent="-285750"/>
            <a:r>
              <a:rPr lang="en-US" kern="1200" dirty="0">
                <a:solidFill>
                  <a:schemeClr val="tx1"/>
                </a:solidFill>
              </a:rPr>
              <a:t>Block </a:t>
            </a:r>
            <a:r>
              <a:rPr lang="en-US" b="0" i="0" u="none" strike="noStrike" kern="1200" cap="none" baseline="0" dirty="0">
                <a:solidFill>
                  <a:schemeClr val="tx1"/>
                </a:solidFill>
                <a:effectLst/>
                <a:sym typeface="Arial"/>
              </a:rPr>
              <a:t>the development of new ideas</a:t>
            </a:r>
            <a:r>
              <a:rPr lang="en-US" kern="1200" dirty="0">
                <a:solidFill>
                  <a:schemeClr val="tx1"/>
                </a:solidFill>
              </a:rPr>
              <a:t> that they do not immediately consider to be realistic</a:t>
            </a:r>
            <a:endParaRPr lang="en-US" dirty="0"/>
          </a:p>
          <a:p>
            <a:pPr marL="425450" indent="-285750"/>
            <a:r>
              <a:rPr lang="en-US" kern="1200" dirty="0">
                <a:solidFill>
                  <a:schemeClr val="tx1"/>
                </a:solidFill>
              </a:rPr>
              <a:t>Are not </a:t>
            </a:r>
            <a:r>
              <a:rPr lang="en-US" b="0" i="0" u="none" strike="noStrike" kern="1200" cap="none" baseline="0" dirty="0">
                <a:solidFill>
                  <a:schemeClr val="tx1"/>
                </a:solidFill>
                <a:effectLst/>
                <a:sym typeface="Arial"/>
              </a:rPr>
              <a:t>good at creating a relaxed </a:t>
            </a:r>
            <a:r>
              <a:rPr lang="en-US" kern="1200" dirty="0">
                <a:solidFill>
                  <a:schemeClr val="tx1"/>
                </a:solidFill>
              </a:rPr>
              <a:t>social </a:t>
            </a:r>
            <a:r>
              <a:rPr lang="en-US" b="0" i="0" u="none" strike="noStrike" kern="1200" cap="none" baseline="0" dirty="0">
                <a:solidFill>
                  <a:schemeClr val="tx1"/>
                </a:solidFill>
                <a:effectLst/>
                <a:sym typeface="Arial"/>
              </a:rPr>
              <a:t>atmosphere</a:t>
            </a:r>
            <a:r>
              <a:rPr lang="en-US" kern="1200" dirty="0">
                <a:solidFill>
                  <a:schemeClr val="tx1"/>
                </a:solidFill>
              </a:rPr>
              <a:t>, as they prefer to stay serious and formal</a:t>
            </a:r>
            <a:endParaRPr lang="en-US" dirty="0"/>
          </a:p>
          <a:p>
            <a:pPr marL="425450" indent="-285750"/>
            <a:r>
              <a:rPr lang="en-US" kern="1200" dirty="0">
                <a:solidFill>
                  <a:schemeClr val="tx1"/>
                </a:solidFill>
              </a:rPr>
              <a:t>Seldom embrace change and consequently remain stuck </a:t>
            </a:r>
            <a:r>
              <a:rPr lang="en-US" b="0" i="0" u="none" strike="noStrike" kern="1200" cap="none" baseline="0" dirty="0">
                <a:solidFill>
                  <a:schemeClr val="tx1"/>
                </a:solidFill>
                <a:effectLst/>
                <a:sym typeface="Arial"/>
              </a:rPr>
              <a:t>in the past</a:t>
            </a:r>
            <a:r>
              <a:rPr lang="en-US" kern="1200" dirty="0">
                <a:solidFill>
                  <a:schemeClr val="tx1"/>
                </a:solidFill>
              </a:rPr>
              <a:t>.</a:t>
            </a:r>
            <a:endParaRPr lang="en-US" dirty="0"/>
          </a:p>
          <a:p>
            <a:pPr marL="0" indent="0">
              <a:buNone/>
            </a:pPr>
            <a:endParaRPr lang="en-US" sz="1100" b="0" i="0" u="none" strike="noStrike" kern="1200" cap="none" dirty="0">
              <a:solidFill>
                <a:schemeClr val="tx1"/>
              </a:solidFill>
              <a:effectLst/>
              <a:latin typeface="Arial"/>
              <a:ea typeface="Arial"/>
              <a:cs typeface="Arial"/>
            </a:endParaRPr>
          </a:p>
        </p:txBody>
      </p:sp>
    </p:spTree>
    <p:extLst>
      <p:ext uri="{BB962C8B-B14F-4D97-AF65-F5344CB8AC3E}">
        <p14:creationId xmlns:p14="http://schemas.microsoft.com/office/powerpoint/2010/main" val="3719921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fontAlgn="ctr"/>
            <a:r>
              <a:rPr lang="en-US" kern="1200" dirty="0">
                <a:solidFill>
                  <a:schemeClr val="tx1"/>
                </a:solidFill>
              </a:rPr>
              <a:t>Have their own unique impact </a:t>
            </a:r>
            <a:r>
              <a:rPr lang="en-US" b="0" i="0" u="none" strike="noStrike" kern="1200" cap="none" baseline="0" dirty="0">
                <a:solidFill>
                  <a:schemeClr val="tx1"/>
                </a:solidFill>
                <a:effectLst/>
                <a:sym typeface="Arial"/>
              </a:rPr>
              <a:t>on </a:t>
            </a:r>
            <a:r>
              <a:rPr lang="en-US" kern="1200" dirty="0">
                <a:solidFill>
                  <a:schemeClr val="tx1"/>
                </a:solidFill>
              </a:rPr>
              <a:t>decisions and </a:t>
            </a:r>
            <a:r>
              <a:rPr lang="en-US" b="0" i="0" u="none" strike="noStrike" kern="1200" cap="none" baseline="0" dirty="0">
                <a:solidFill>
                  <a:schemeClr val="tx1"/>
                </a:solidFill>
                <a:effectLst/>
                <a:sym typeface="Arial"/>
              </a:rPr>
              <a:t>discussions</a:t>
            </a:r>
            <a:r>
              <a:rPr lang="en-US" kern="1200" dirty="0">
                <a:solidFill>
                  <a:schemeClr val="tx1"/>
                </a:solidFill>
              </a:rPr>
              <a:t>.   </a:t>
            </a:r>
            <a:endParaRPr lang="sv-SE" dirty="0">
              <a:solidFill>
                <a:schemeClr val="tx1"/>
              </a:solidFill>
            </a:endParaRPr>
          </a:p>
          <a:p>
            <a:r>
              <a:rPr lang="en-US" kern="1200" dirty="0">
                <a:solidFill>
                  <a:schemeClr val="tx1"/>
                </a:solidFill>
              </a:rPr>
              <a:t>Infect everyone else </a:t>
            </a:r>
            <a:r>
              <a:rPr lang="en-US" b="0" i="0" u="none" strike="noStrike" kern="1200" cap="none" baseline="0" dirty="0">
                <a:solidFill>
                  <a:schemeClr val="tx1"/>
                </a:solidFill>
                <a:effectLst/>
                <a:sym typeface="Arial"/>
              </a:rPr>
              <a:t>with their </a:t>
            </a:r>
            <a:r>
              <a:rPr lang="en-US" kern="1200" dirty="0">
                <a:solidFill>
                  <a:schemeClr val="tx1"/>
                </a:solidFill>
              </a:rPr>
              <a:t>enthusiasm.  </a:t>
            </a:r>
            <a:endParaRPr lang="en-US" dirty="0"/>
          </a:p>
          <a:p>
            <a:r>
              <a:rPr lang="en-US" b="0" i="0" u="none" strike="noStrike" kern="1200" cap="none" baseline="0" dirty="0">
                <a:solidFill>
                  <a:schemeClr val="tx1"/>
                </a:solidFill>
                <a:effectLst/>
                <a:sym typeface="Arial"/>
              </a:rPr>
              <a:t>Good at talking to everyone</a:t>
            </a:r>
            <a:endParaRPr lang="en-US" dirty="0">
              <a:solidFill>
                <a:schemeClr val="tx1"/>
              </a:solidFill>
            </a:endParaRPr>
          </a:p>
          <a:p>
            <a:r>
              <a:rPr lang="en-US" b="0" i="0" u="none" strike="noStrike" kern="1200" cap="none" baseline="0" dirty="0">
                <a:solidFill>
                  <a:schemeClr val="tx1"/>
                </a:solidFill>
                <a:effectLst/>
                <a:sym typeface="Arial"/>
              </a:rPr>
              <a:t>Very energetic</a:t>
            </a:r>
            <a:endParaRPr lang="en-US" dirty="0">
              <a:solidFill>
                <a:schemeClr val="tx1"/>
              </a:solidFill>
            </a:endParaRPr>
          </a:p>
          <a:p>
            <a:r>
              <a:rPr lang="en-US" kern="1200" dirty="0">
                <a:solidFill>
                  <a:schemeClr val="tx1"/>
                </a:solidFill>
              </a:rPr>
              <a:t>Make rapid </a:t>
            </a:r>
            <a:r>
              <a:rPr lang="en-US" b="0" i="0" u="none" strike="noStrike" kern="1200" cap="none" baseline="0" dirty="0">
                <a:solidFill>
                  <a:schemeClr val="tx1"/>
                </a:solidFill>
                <a:effectLst/>
                <a:sym typeface="Arial"/>
              </a:rPr>
              <a:t>decisions</a:t>
            </a:r>
            <a:endParaRPr lang="en-US" dirty="0">
              <a:solidFill>
                <a:schemeClr val="tx1"/>
              </a:solidFill>
            </a:endParaRPr>
          </a:p>
          <a:p>
            <a:r>
              <a:rPr lang="en-US" kern="1200" dirty="0">
                <a:solidFill>
                  <a:schemeClr val="tx1"/>
                </a:solidFill>
              </a:rPr>
              <a:t>Are </a:t>
            </a:r>
            <a:r>
              <a:rPr lang="en-US" b="0" i="0" u="none" strike="noStrike" kern="1200" cap="none" baseline="0" dirty="0">
                <a:solidFill>
                  <a:schemeClr val="tx1"/>
                </a:solidFill>
                <a:effectLst/>
                <a:sym typeface="Arial"/>
              </a:rPr>
              <a:t>good </a:t>
            </a:r>
            <a:r>
              <a:rPr lang="en-US" kern="1200" dirty="0">
                <a:solidFill>
                  <a:schemeClr val="tx1"/>
                </a:solidFill>
              </a:rPr>
              <a:t>at getting the big picture.</a:t>
            </a:r>
            <a:endParaRPr lang="en-US" dirty="0">
              <a:solidFill>
                <a:schemeClr val="tx1"/>
              </a:solidFill>
            </a:endParaRPr>
          </a:p>
          <a:p>
            <a:r>
              <a:rPr lang="en-US" kern="1200" dirty="0">
                <a:solidFill>
                  <a:schemeClr val="tx1"/>
                </a:solidFill>
              </a:rPr>
              <a:t>Very curious </a:t>
            </a:r>
            <a:r>
              <a:rPr lang="en-US" b="0" i="0" u="none" strike="noStrike" kern="1200" cap="none" baseline="0" dirty="0">
                <a:solidFill>
                  <a:schemeClr val="tx1"/>
                </a:solidFill>
                <a:effectLst/>
                <a:sym typeface="Arial"/>
              </a:rPr>
              <a:t>and </a:t>
            </a:r>
            <a:r>
              <a:rPr lang="en-US" kern="1200" dirty="0">
                <a:solidFill>
                  <a:schemeClr val="tx1"/>
                </a:solidFill>
              </a:rPr>
              <a:t>like to experiment.</a:t>
            </a:r>
            <a:endParaRPr lang="en-US" dirty="0">
              <a:solidFill>
                <a:schemeClr val="tx1"/>
              </a:solidFill>
            </a:endParaRPr>
          </a:p>
          <a:p>
            <a:r>
              <a:rPr lang="en-US" kern="1200" dirty="0">
                <a:solidFill>
                  <a:schemeClr val="tx1"/>
                </a:solidFill>
              </a:rPr>
              <a:t>Easily navigate through chaotic </a:t>
            </a:r>
            <a:r>
              <a:rPr lang="en-US" b="0" i="0" u="none" strike="noStrike" kern="1200" cap="none" baseline="0" dirty="0">
                <a:solidFill>
                  <a:schemeClr val="tx1"/>
                </a:solidFill>
                <a:effectLst/>
                <a:sym typeface="Arial"/>
              </a:rPr>
              <a:t>situations</a:t>
            </a:r>
            <a:r>
              <a:rPr lang="en-US" kern="1200" dirty="0">
                <a:solidFill>
                  <a:schemeClr val="tx1"/>
                </a:solidFill>
              </a:rPr>
              <a:t> that require improvisation or the adoption of new approaches.</a:t>
            </a:r>
            <a:endParaRPr lang="en-US" dirty="0">
              <a:solidFill>
                <a:schemeClr val="tx1"/>
              </a:solidFill>
            </a:endParaRPr>
          </a:p>
          <a:p>
            <a:pPr>
              <a:buAutoNum type="arabicPeriod"/>
            </a:pPr>
            <a:endParaRPr lang="en-US" kern="1200" dirty="0"/>
          </a:p>
          <a:p>
            <a:pPr marL="228600" indent="-228600">
              <a:buAutoNum type="arabicPeriod"/>
            </a:pPr>
            <a:endParaRPr lang="en-US" kern="1200" dirty="0"/>
          </a:p>
        </p:txBody>
      </p:sp>
    </p:spTree>
    <p:extLst>
      <p:ext uri="{BB962C8B-B14F-4D97-AF65-F5344CB8AC3E}">
        <p14:creationId xmlns:p14="http://schemas.microsoft.com/office/powerpoint/2010/main" val="424955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fontAlgn="ctr"/>
            <a:r>
              <a:rPr lang="en-US" kern="1200">
                <a:solidFill>
                  <a:schemeClr val="tx1"/>
                </a:solidFill>
              </a:rPr>
              <a:t>Impetuous </a:t>
            </a:r>
            <a:r>
              <a:rPr lang="en-US" b="0" i="0" u="none" strike="noStrike" kern="1200" cap="none" baseline="0">
                <a:solidFill>
                  <a:schemeClr val="tx1"/>
                </a:solidFill>
                <a:effectLst/>
                <a:sym typeface="Arial"/>
              </a:rPr>
              <a:t>and </a:t>
            </a:r>
            <a:r>
              <a:rPr lang="en-US" kern="1200">
                <a:solidFill>
                  <a:schemeClr val="tx1"/>
                </a:solidFill>
              </a:rPr>
              <a:t>steamroll anyone in their path.</a:t>
            </a:r>
            <a:endParaRPr lang="sv-SE" dirty="0">
              <a:solidFill>
                <a:schemeClr val="tx1"/>
              </a:solidFill>
            </a:endParaRPr>
          </a:p>
          <a:p>
            <a:r>
              <a:rPr lang="en-US" kern="1200">
                <a:solidFill>
                  <a:schemeClr val="tx1"/>
                </a:solidFill>
              </a:rPr>
              <a:t>React </a:t>
            </a:r>
            <a:r>
              <a:rPr lang="en-US" b="0" i="0" u="none" strike="noStrike" kern="1200" cap="none" baseline="0">
                <a:solidFill>
                  <a:schemeClr val="tx1"/>
                </a:solidFill>
                <a:effectLst/>
                <a:sym typeface="Arial"/>
              </a:rPr>
              <a:t>emotionally to disappointments</a:t>
            </a:r>
            <a:r>
              <a:rPr lang="en-US" kern="1200">
                <a:solidFill>
                  <a:schemeClr val="tx1"/>
                </a:solidFill>
              </a:rPr>
              <a:t> and criticism which has a negative effect on the mood of the team.</a:t>
            </a:r>
            <a:endParaRPr lang="en-US"/>
          </a:p>
          <a:p>
            <a:r>
              <a:rPr lang="en-US" kern="1200">
                <a:solidFill>
                  <a:schemeClr val="tx1"/>
                </a:solidFill>
              </a:rPr>
              <a:t>Superficial </a:t>
            </a:r>
            <a:r>
              <a:rPr lang="en-US" b="0" i="0" u="none" strike="noStrike" kern="1200" cap="none" baseline="0">
                <a:solidFill>
                  <a:schemeClr val="tx1"/>
                </a:solidFill>
                <a:effectLst/>
                <a:sym typeface="Arial"/>
              </a:rPr>
              <a:t>in </a:t>
            </a:r>
            <a:r>
              <a:rPr lang="en-US" kern="1200">
                <a:solidFill>
                  <a:schemeClr val="tx1"/>
                </a:solidFill>
              </a:rPr>
              <a:t>their </a:t>
            </a:r>
            <a:r>
              <a:rPr lang="en-US" b="0" i="0" u="none" strike="noStrike" kern="1200" cap="none" baseline="0">
                <a:solidFill>
                  <a:schemeClr val="tx1"/>
                </a:solidFill>
                <a:effectLst/>
                <a:sym typeface="Arial"/>
              </a:rPr>
              <a:t>contact with others</a:t>
            </a:r>
            <a:r>
              <a:rPr lang="en-US" kern="1200">
                <a:solidFill>
                  <a:schemeClr val="tx1"/>
                </a:solidFill>
              </a:rPr>
              <a:t>.</a:t>
            </a:r>
            <a:endParaRPr lang="en-US"/>
          </a:p>
          <a:p>
            <a:r>
              <a:rPr lang="en-US" kern="1200">
                <a:solidFill>
                  <a:schemeClr val="tx1"/>
                </a:solidFill>
              </a:rPr>
              <a:t>Become </a:t>
            </a:r>
            <a:r>
              <a:rPr lang="en-US" b="0" i="0" u="none" strike="noStrike" kern="1200" cap="none" baseline="0">
                <a:solidFill>
                  <a:schemeClr val="tx1"/>
                </a:solidFill>
                <a:effectLst/>
                <a:sym typeface="Arial"/>
              </a:rPr>
              <a:t>impatient and restless</a:t>
            </a:r>
            <a:r>
              <a:rPr lang="en-US" kern="1200">
                <a:solidFill>
                  <a:schemeClr val="tx1"/>
                </a:solidFill>
              </a:rPr>
              <a:t>.</a:t>
            </a:r>
            <a:endParaRPr lang="en-US"/>
          </a:p>
          <a:p>
            <a:r>
              <a:rPr lang="en-US" kern="1200" dirty="0">
                <a:solidFill>
                  <a:schemeClr val="tx1"/>
                </a:solidFill>
              </a:rPr>
              <a:t>Make decisions that are not fully substantiated by facts.</a:t>
            </a:r>
            <a:endParaRPr lang="en-US" dirty="0"/>
          </a:p>
          <a:p>
            <a:r>
              <a:rPr lang="en-US" kern="1200">
                <a:solidFill>
                  <a:schemeClr val="tx1"/>
                </a:solidFill>
              </a:rPr>
              <a:t>Overlook </a:t>
            </a:r>
            <a:r>
              <a:rPr lang="en-US" b="0" i="0" u="none" strike="noStrike" kern="1200" cap="none" baseline="0">
                <a:solidFill>
                  <a:schemeClr val="tx1"/>
                </a:solidFill>
                <a:effectLst/>
                <a:sym typeface="Arial"/>
              </a:rPr>
              <a:t>important details</a:t>
            </a:r>
            <a:r>
              <a:rPr lang="en-US" kern="1200">
                <a:solidFill>
                  <a:schemeClr val="tx1"/>
                </a:solidFill>
              </a:rPr>
              <a:t>.</a:t>
            </a:r>
            <a:endParaRPr lang="en-US"/>
          </a:p>
          <a:p>
            <a:r>
              <a:rPr lang="en-US" kern="1200">
                <a:solidFill>
                  <a:schemeClr val="tx1"/>
                </a:solidFill>
              </a:rPr>
              <a:t>Fail to appreciate </a:t>
            </a:r>
            <a:r>
              <a:rPr lang="en-US" b="0" i="0" u="none" strike="noStrike" kern="1200" cap="none" baseline="0">
                <a:solidFill>
                  <a:schemeClr val="tx1"/>
                </a:solidFill>
                <a:effectLst/>
                <a:sym typeface="Arial"/>
              </a:rPr>
              <a:t>solutions</a:t>
            </a:r>
            <a:r>
              <a:rPr lang="en-US" kern="1200">
                <a:solidFill>
                  <a:schemeClr val="tx1"/>
                </a:solidFill>
              </a:rPr>
              <a:t> that previously have been shown to work.</a:t>
            </a:r>
            <a:endParaRPr lang="en-US"/>
          </a:p>
          <a:p>
            <a:r>
              <a:rPr lang="en-US" kern="1200">
                <a:solidFill>
                  <a:schemeClr val="tx1"/>
                </a:solidFill>
              </a:rPr>
              <a:t>Lack a </a:t>
            </a:r>
            <a:r>
              <a:rPr lang="en-US" b="0" i="0" u="none" strike="noStrike" kern="1200" cap="none" baseline="0">
                <a:solidFill>
                  <a:schemeClr val="tx1"/>
                </a:solidFill>
                <a:effectLst/>
                <a:sym typeface="Arial"/>
              </a:rPr>
              <a:t>methodical approach</a:t>
            </a:r>
            <a:r>
              <a:rPr lang="en-US" kern="1200">
                <a:solidFill>
                  <a:schemeClr val="tx1"/>
                </a:solidFill>
              </a:rPr>
              <a:t> to task completion</a:t>
            </a:r>
            <a:endParaRPr lang="en-US"/>
          </a:p>
          <a:p>
            <a:pPr marL="228600" indent="-228600"/>
            <a:endParaRPr lang="en-US" kern="1200" dirty="0"/>
          </a:p>
        </p:txBody>
      </p:sp>
    </p:spTree>
    <p:extLst>
      <p:ext uri="{BB962C8B-B14F-4D97-AF65-F5344CB8AC3E}">
        <p14:creationId xmlns:p14="http://schemas.microsoft.com/office/powerpoint/2010/main" val="1503097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fontAlgn="ctr">
              <a:buFont typeface="+mj-lt"/>
              <a:buChar char="●"/>
            </a:pPr>
            <a:r>
              <a:rPr lang="en-US" kern="1200" dirty="0">
                <a:solidFill>
                  <a:schemeClr val="tx1"/>
                </a:solidFill>
              </a:rPr>
              <a:t>Like to get </a:t>
            </a:r>
            <a:r>
              <a:rPr lang="en-US" b="0" i="0" u="none" strike="noStrike" kern="1200" cap="none" baseline="0" dirty="0">
                <a:solidFill>
                  <a:schemeClr val="tx1"/>
                </a:solidFill>
                <a:effectLst/>
                <a:sym typeface="Arial"/>
              </a:rPr>
              <a:t>to the point</a:t>
            </a:r>
            <a:r>
              <a:rPr lang="en-US" kern="1200" dirty="0">
                <a:solidFill>
                  <a:schemeClr val="tx1"/>
                </a:solidFill>
              </a:rPr>
              <a:t> in a matter-of-fact way, without fearing conflict</a:t>
            </a:r>
            <a:endParaRPr lang="sv-SE" dirty="0">
              <a:solidFill>
                <a:schemeClr val="tx1"/>
              </a:solidFill>
            </a:endParaRPr>
          </a:p>
          <a:p>
            <a:pPr>
              <a:buFont typeface="+mj-lt"/>
              <a:buChar char="●"/>
            </a:pPr>
            <a:r>
              <a:rPr lang="en-US" kern="1200" dirty="0">
                <a:solidFill>
                  <a:schemeClr val="tx1"/>
                </a:solidFill>
              </a:rPr>
              <a:t>Decisive </a:t>
            </a:r>
            <a:r>
              <a:rPr lang="en-US" b="0" i="0" u="none" strike="noStrike" kern="1200" cap="none" baseline="0" dirty="0">
                <a:solidFill>
                  <a:schemeClr val="tx1"/>
                </a:solidFill>
                <a:effectLst/>
                <a:sym typeface="Arial"/>
              </a:rPr>
              <a:t>and energetic</a:t>
            </a:r>
            <a:endParaRPr lang="en-US" dirty="0">
              <a:solidFill>
                <a:schemeClr val="tx1"/>
              </a:solidFill>
            </a:endParaRPr>
          </a:p>
          <a:p>
            <a:pPr>
              <a:buFont typeface="+mj-lt"/>
              <a:buChar char="●"/>
            </a:pPr>
            <a:r>
              <a:rPr lang="en-US" kern="1200" dirty="0">
                <a:solidFill>
                  <a:schemeClr val="tx1"/>
                </a:solidFill>
              </a:rPr>
              <a:t>Convert </a:t>
            </a:r>
            <a:r>
              <a:rPr lang="en-US" b="0" i="0" u="none" strike="noStrike" kern="1200" cap="none" baseline="0" dirty="0">
                <a:solidFill>
                  <a:schemeClr val="tx1"/>
                </a:solidFill>
                <a:effectLst/>
                <a:sym typeface="Arial"/>
              </a:rPr>
              <a:t>theory into </a:t>
            </a:r>
            <a:r>
              <a:rPr lang="en-US" kern="1200" dirty="0">
                <a:solidFill>
                  <a:schemeClr val="tx1"/>
                </a:solidFill>
              </a:rPr>
              <a:t>purposeful solutions and implement them.</a:t>
            </a:r>
            <a:endParaRPr lang="en-US" dirty="0"/>
          </a:p>
          <a:p>
            <a:pPr>
              <a:buFont typeface="+mj-lt"/>
              <a:buChar char="●"/>
            </a:pPr>
            <a:r>
              <a:rPr lang="en-US" kern="1200" dirty="0">
                <a:solidFill>
                  <a:schemeClr val="tx1"/>
                </a:solidFill>
              </a:rPr>
              <a:t>Like to work </a:t>
            </a:r>
            <a:r>
              <a:rPr lang="en-US" b="0" i="0" u="none" strike="noStrike" kern="1200" cap="none" baseline="0" dirty="0">
                <a:solidFill>
                  <a:schemeClr val="tx1"/>
                </a:solidFill>
                <a:effectLst/>
                <a:sym typeface="Arial"/>
              </a:rPr>
              <a:t>independently</a:t>
            </a:r>
            <a:endParaRPr lang="en-US" dirty="0">
              <a:solidFill>
                <a:schemeClr val="tx1"/>
              </a:solidFill>
            </a:endParaRPr>
          </a:p>
          <a:p>
            <a:pPr>
              <a:buFont typeface="+mj-lt"/>
              <a:buChar char="●"/>
            </a:pPr>
            <a:r>
              <a:rPr lang="en-US" kern="1200" dirty="0">
                <a:solidFill>
                  <a:schemeClr val="tx1"/>
                </a:solidFill>
              </a:rPr>
              <a:t>Keep a clear focus </a:t>
            </a:r>
            <a:r>
              <a:rPr lang="en-US" b="0" i="0" u="none" strike="noStrike" kern="1200" cap="none" baseline="0" dirty="0">
                <a:solidFill>
                  <a:schemeClr val="tx1"/>
                </a:solidFill>
                <a:effectLst/>
                <a:sym typeface="Arial"/>
              </a:rPr>
              <a:t>on </a:t>
            </a:r>
            <a:r>
              <a:rPr lang="en-US" kern="1200" dirty="0">
                <a:solidFill>
                  <a:schemeClr val="tx1"/>
                </a:solidFill>
              </a:rPr>
              <a:t>objectives</a:t>
            </a:r>
            <a:r>
              <a:rPr lang="en-US" b="0" i="0" u="none" strike="noStrike" kern="1200" cap="none" baseline="0" dirty="0">
                <a:solidFill>
                  <a:schemeClr val="tx1"/>
                </a:solidFill>
                <a:effectLst/>
                <a:sym typeface="Arial"/>
              </a:rPr>
              <a:t>, </a:t>
            </a:r>
            <a:r>
              <a:rPr lang="en-US" kern="1200" dirty="0">
                <a:solidFill>
                  <a:schemeClr val="tx1"/>
                </a:solidFill>
              </a:rPr>
              <a:t>achievement </a:t>
            </a:r>
            <a:r>
              <a:rPr lang="en-US" b="0" i="0" u="none" strike="noStrike" kern="1200" cap="none" baseline="0" dirty="0">
                <a:solidFill>
                  <a:schemeClr val="tx1"/>
                </a:solidFill>
                <a:effectLst/>
                <a:sym typeface="Arial"/>
              </a:rPr>
              <a:t>and efficiency</a:t>
            </a:r>
            <a:r>
              <a:rPr lang="en-US" kern="1200" dirty="0">
                <a:solidFill>
                  <a:schemeClr val="tx1"/>
                </a:solidFill>
              </a:rPr>
              <a:t>.</a:t>
            </a:r>
            <a:endParaRPr lang="en-US" dirty="0"/>
          </a:p>
          <a:p>
            <a:pPr>
              <a:buFont typeface="+mj-lt"/>
              <a:buChar char="●"/>
            </a:pPr>
            <a:r>
              <a:rPr lang="en-US" kern="1200" dirty="0">
                <a:solidFill>
                  <a:schemeClr val="tx1"/>
                </a:solidFill>
              </a:rPr>
              <a:t>Rapidly gain </a:t>
            </a:r>
            <a:r>
              <a:rPr lang="en-US" b="0" i="0" u="none" strike="noStrike" kern="1200" cap="none" baseline="0" dirty="0">
                <a:solidFill>
                  <a:schemeClr val="tx1"/>
                </a:solidFill>
                <a:effectLst/>
                <a:sym typeface="Arial"/>
              </a:rPr>
              <a:t>control </a:t>
            </a:r>
            <a:r>
              <a:rPr lang="en-US" kern="1200" dirty="0">
                <a:solidFill>
                  <a:schemeClr val="tx1"/>
                </a:solidFill>
              </a:rPr>
              <a:t>of </a:t>
            </a:r>
            <a:r>
              <a:rPr lang="en-US" b="0" i="0" u="none" strike="noStrike" kern="1200" cap="none" baseline="0" dirty="0">
                <a:solidFill>
                  <a:schemeClr val="tx1"/>
                </a:solidFill>
                <a:effectLst/>
                <a:sym typeface="Arial"/>
              </a:rPr>
              <a:t>new situations</a:t>
            </a:r>
            <a:r>
              <a:rPr lang="en-US" kern="1200" dirty="0">
                <a:solidFill>
                  <a:schemeClr val="tx1"/>
                </a:solidFill>
              </a:rPr>
              <a:t>; and quickly start to </a:t>
            </a:r>
            <a:r>
              <a:rPr lang="en-US" kern="1200" dirty="0" err="1">
                <a:solidFill>
                  <a:schemeClr val="tx1"/>
                </a:solidFill>
              </a:rPr>
              <a:t>organise</a:t>
            </a:r>
            <a:r>
              <a:rPr lang="en-US" kern="1200" dirty="0">
                <a:solidFill>
                  <a:schemeClr val="tx1"/>
                </a:solidFill>
              </a:rPr>
              <a:t> and plan new tasks.</a:t>
            </a:r>
            <a:endParaRPr lang="en-US" dirty="0"/>
          </a:p>
          <a:p>
            <a:pPr>
              <a:buFont typeface="+mj-lt"/>
              <a:buChar char="●"/>
            </a:pPr>
            <a:r>
              <a:rPr lang="en-US" kern="1200" dirty="0">
                <a:solidFill>
                  <a:schemeClr val="tx1"/>
                </a:solidFill>
              </a:rPr>
              <a:t>Good at delegating tasks of a routine or detailed nature – </a:t>
            </a:r>
            <a:r>
              <a:rPr lang="en-US" b="0" i="0" u="none" strike="noStrike" kern="1200" cap="none" baseline="0" dirty="0">
                <a:solidFill>
                  <a:schemeClr val="tx1"/>
                </a:solidFill>
                <a:effectLst/>
                <a:sym typeface="Arial"/>
              </a:rPr>
              <a:t>and </a:t>
            </a:r>
            <a:r>
              <a:rPr lang="en-US" kern="1200" dirty="0">
                <a:solidFill>
                  <a:schemeClr val="tx1"/>
                </a:solidFill>
              </a:rPr>
              <a:t>following them up.</a:t>
            </a:r>
            <a:endParaRPr lang="en-US" dirty="0"/>
          </a:p>
          <a:p>
            <a:pPr>
              <a:buFont typeface="+mj-lt"/>
              <a:buChar char="●"/>
            </a:pPr>
            <a:r>
              <a:rPr lang="en-US" kern="1200" dirty="0">
                <a:solidFill>
                  <a:schemeClr val="tx1"/>
                </a:solidFill>
              </a:rPr>
              <a:t>Go to great lengths </a:t>
            </a:r>
            <a:r>
              <a:rPr lang="en-US" b="0" i="0" u="none" strike="noStrike" kern="1200" cap="none" baseline="0" dirty="0">
                <a:solidFill>
                  <a:schemeClr val="tx1"/>
                </a:solidFill>
                <a:effectLst/>
                <a:sym typeface="Arial"/>
              </a:rPr>
              <a:t>to win</a:t>
            </a:r>
            <a:r>
              <a:rPr lang="en-US" kern="1200" dirty="0">
                <a:solidFill>
                  <a:schemeClr val="tx1"/>
                </a:solidFill>
              </a:rPr>
              <a:t> competitions.</a:t>
            </a:r>
            <a:endParaRPr lang="en-US" dirty="0"/>
          </a:p>
          <a:p>
            <a:pPr marL="228600" indent="-228600">
              <a:buAutoNum type="arabicPeriod"/>
            </a:pPr>
            <a:endParaRPr lang="en-US" kern="1200" dirty="0"/>
          </a:p>
        </p:txBody>
      </p:sp>
    </p:spTree>
    <p:extLst>
      <p:ext uri="{BB962C8B-B14F-4D97-AF65-F5344CB8AC3E}">
        <p14:creationId xmlns:p14="http://schemas.microsoft.com/office/powerpoint/2010/main" val="3182166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139700" indent="0" fontAlgn="ctr">
              <a:buNone/>
            </a:pPr>
            <a:r>
              <a:rPr lang="en-US" kern="1200">
                <a:solidFill>
                  <a:schemeClr val="tx1"/>
                </a:solidFill>
              </a:rPr>
              <a:t>Appear reserved </a:t>
            </a:r>
            <a:r>
              <a:rPr lang="en-US" b="0" i="0" u="none" strike="noStrike" kern="1200" cap="none" baseline="0">
                <a:solidFill>
                  <a:schemeClr val="tx1"/>
                </a:solidFill>
                <a:effectLst/>
                <a:sym typeface="Arial"/>
              </a:rPr>
              <a:t>and </a:t>
            </a:r>
            <a:r>
              <a:rPr lang="en-US" kern="1200">
                <a:solidFill>
                  <a:schemeClr val="tx1"/>
                </a:solidFill>
              </a:rPr>
              <a:t>cynical</a:t>
            </a:r>
            <a:endParaRPr lang="en-US">
              <a:solidFill>
                <a:schemeClr val="tx1"/>
              </a:solidFill>
            </a:endParaRPr>
          </a:p>
          <a:p>
            <a:pPr marL="139700" indent="0">
              <a:buNone/>
            </a:pPr>
            <a:r>
              <a:rPr lang="en-US" kern="1200" dirty="0">
                <a:solidFill>
                  <a:schemeClr val="tx1"/>
                </a:solidFill>
              </a:rPr>
              <a:t>Fail to make sure </a:t>
            </a:r>
            <a:r>
              <a:rPr lang="en-US" b="0" i="0" u="none" strike="noStrike" kern="1200" cap="none" baseline="0" dirty="0">
                <a:solidFill>
                  <a:schemeClr val="tx1"/>
                </a:solidFill>
                <a:effectLst/>
                <a:sym typeface="Arial"/>
              </a:rPr>
              <a:t>that everyone feels </a:t>
            </a:r>
            <a:r>
              <a:rPr lang="en-US" kern="1200" dirty="0">
                <a:solidFill>
                  <a:schemeClr val="tx1"/>
                </a:solidFill>
              </a:rPr>
              <a:t>committed and involved in their decisions</a:t>
            </a:r>
            <a:endParaRPr lang="en-US" dirty="0"/>
          </a:p>
          <a:p>
            <a:pPr marL="139700" indent="0">
              <a:buNone/>
            </a:pPr>
            <a:r>
              <a:rPr lang="en-US" kern="1200" dirty="0">
                <a:solidFill>
                  <a:schemeClr val="tx1"/>
                </a:solidFill>
              </a:rPr>
              <a:t>Become restless </a:t>
            </a:r>
            <a:r>
              <a:rPr lang="en-US" b="0" i="0" u="none" strike="noStrike" kern="1200" cap="none" baseline="0" dirty="0">
                <a:solidFill>
                  <a:schemeClr val="tx1"/>
                </a:solidFill>
                <a:effectLst/>
                <a:sym typeface="Arial"/>
              </a:rPr>
              <a:t>if they </a:t>
            </a:r>
            <a:r>
              <a:rPr lang="en-US" kern="1200" dirty="0">
                <a:solidFill>
                  <a:schemeClr val="tx1"/>
                </a:solidFill>
              </a:rPr>
              <a:t>are not immediately able to </a:t>
            </a:r>
            <a:r>
              <a:rPr lang="en-US" b="0" i="0" u="none" strike="noStrike" kern="1200" cap="none" baseline="0" dirty="0">
                <a:solidFill>
                  <a:schemeClr val="tx1"/>
                </a:solidFill>
                <a:effectLst/>
                <a:sym typeface="Arial"/>
              </a:rPr>
              <a:t>see </a:t>
            </a:r>
            <a:r>
              <a:rPr lang="en-US" kern="1200" dirty="0">
                <a:solidFill>
                  <a:schemeClr val="tx1"/>
                </a:solidFill>
              </a:rPr>
              <a:t>a specific purpose to things</a:t>
            </a:r>
            <a:endParaRPr lang="en-US" dirty="0"/>
          </a:p>
          <a:p>
            <a:pPr marL="139700" indent="0">
              <a:buNone/>
            </a:pPr>
            <a:r>
              <a:rPr lang="en-US" kern="1200" dirty="0">
                <a:solidFill>
                  <a:schemeClr val="tx1"/>
                </a:solidFill>
              </a:rPr>
              <a:t>Do not pay attention </a:t>
            </a:r>
            <a:r>
              <a:rPr lang="en-US" b="0" i="0" u="none" strike="noStrike" kern="1200" cap="none" baseline="0" dirty="0">
                <a:solidFill>
                  <a:schemeClr val="tx1"/>
                </a:solidFill>
                <a:effectLst/>
                <a:sym typeface="Arial"/>
              </a:rPr>
              <a:t>to what others </a:t>
            </a:r>
            <a:r>
              <a:rPr lang="en-US" kern="1200" dirty="0">
                <a:solidFill>
                  <a:schemeClr val="tx1"/>
                </a:solidFill>
              </a:rPr>
              <a:t>are motivated to do</a:t>
            </a:r>
            <a:endParaRPr lang="en-US" dirty="0"/>
          </a:p>
          <a:p>
            <a:pPr marL="139700" indent="0">
              <a:buNone/>
            </a:pPr>
            <a:r>
              <a:rPr lang="en-US" kern="1200" dirty="0">
                <a:solidFill>
                  <a:schemeClr val="tx1"/>
                </a:solidFill>
              </a:rPr>
              <a:t>Make colleagues who try to live up to their ambitious </a:t>
            </a:r>
            <a:r>
              <a:rPr lang="en-US" b="0" i="0" u="none" strike="noStrike" kern="1200" cap="none" baseline="0" dirty="0">
                <a:solidFill>
                  <a:schemeClr val="tx1"/>
                </a:solidFill>
                <a:effectLst/>
                <a:sym typeface="Arial"/>
              </a:rPr>
              <a:t>expectations </a:t>
            </a:r>
            <a:r>
              <a:rPr lang="en-US" kern="1200" dirty="0">
                <a:solidFill>
                  <a:schemeClr val="tx1"/>
                </a:solidFill>
              </a:rPr>
              <a:t>disheartened and unmotivated</a:t>
            </a:r>
            <a:endParaRPr lang="en-US" dirty="0"/>
          </a:p>
          <a:p>
            <a:pPr marL="139700" indent="0">
              <a:buNone/>
            </a:pPr>
            <a:r>
              <a:rPr lang="en-US" kern="1200" dirty="0">
                <a:solidFill>
                  <a:schemeClr val="tx1"/>
                </a:solidFill>
              </a:rPr>
              <a:t>Do not make sure that </a:t>
            </a:r>
            <a:r>
              <a:rPr lang="en-US" b="0" i="0" u="none" strike="noStrike" kern="1200" cap="none" baseline="0" dirty="0">
                <a:solidFill>
                  <a:schemeClr val="tx1"/>
                </a:solidFill>
                <a:effectLst/>
                <a:sym typeface="Arial"/>
              </a:rPr>
              <a:t>other </a:t>
            </a:r>
            <a:r>
              <a:rPr lang="en-US" kern="1200" dirty="0">
                <a:solidFill>
                  <a:schemeClr val="tx1"/>
                </a:solidFill>
              </a:rPr>
              <a:t>people understand </a:t>
            </a:r>
            <a:r>
              <a:rPr lang="en-US" b="0" i="0" u="none" strike="noStrike" kern="1200" cap="none" baseline="0" dirty="0">
                <a:solidFill>
                  <a:schemeClr val="tx1"/>
                </a:solidFill>
                <a:effectLst/>
                <a:sym typeface="Arial"/>
              </a:rPr>
              <a:t>and </a:t>
            </a:r>
            <a:r>
              <a:rPr lang="en-US" kern="1200" dirty="0">
                <a:solidFill>
                  <a:schemeClr val="tx1"/>
                </a:solidFill>
              </a:rPr>
              <a:t>accept proposals for solutions</a:t>
            </a:r>
            <a:endParaRPr lang="en-US" dirty="0"/>
          </a:p>
          <a:p>
            <a:pPr marL="139700" indent="0">
              <a:buNone/>
            </a:pPr>
            <a:r>
              <a:rPr lang="en-US" kern="1200" dirty="0">
                <a:solidFill>
                  <a:schemeClr val="tx1"/>
                </a:solidFill>
              </a:rPr>
              <a:t>Push impatiently to see results, even though the responsibility for task completion has been delegated to someone else</a:t>
            </a:r>
            <a:endParaRPr lang="en-US" dirty="0"/>
          </a:p>
          <a:p>
            <a:pPr marL="139700" indent="0">
              <a:buNone/>
            </a:pPr>
            <a:r>
              <a:rPr lang="en-US" kern="1200" dirty="0">
                <a:solidFill>
                  <a:schemeClr val="tx1"/>
                </a:solidFill>
              </a:rPr>
              <a:t>When competing with </a:t>
            </a:r>
            <a:r>
              <a:rPr lang="en-US" b="0" i="0" u="none" strike="noStrike" kern="1200" cap="none" baseline="0" dirty="0">
                <a:solidFill>
                  <a:schemeClr val="tx1"/>
                </a:solidFill>
                <a:effectLst/>
                <a:sym typeface="Arial"/>
              </a:rPr>
              <a:t>others</a:t>
            </a:r>
            <a:r>
              <a:rPr lang="en-US" kern="1200" dirty="0">
                <a:solidFill>
                  <a:schemeClr val="tx1"/>
                </a:solidFill>
              </a:rPr>
              <a:t> they often replace the </a:t>
            </a:r>
            <a:r>
              <a:rPr lang="en-US" b="0" i="0" u="none" strike="noStrike" kern="1200" cap="none" baseline="0" dirty="0">
                <a:solidFill>
                  <a:schemeClr val="tx1"/>
                </a:solidFill>
                <a:effectLst/>
                <a:sym typeface="Arial"/>
              </a:rPr>
              <a:t>common </a:t>
            </a:r>
            <a:r>
              <a:rPr lang="en-US" kern="1200" dirty="0">
                <a:solidFill>
                  <a:schemeClr val="tx1"/>
                </a:solidFill>
              </a:rPr>
              <a:t>agenda </a:t>
            </a:r>
            <a:r>
              <a:rPr lang="en-US" b="0" i="0" u="none" strike="noStrike" kern="1200" cap="none" baseline="0" dirty="0">
                <a:solidFill>
                  <a:schemeClr val="tx1"/>
                </a:solidFill>
                <a:effectLst/>
                <a:sym typeface="Arial"/>
              </a:rPr>
              <a:t>with </a:t>
            </a:r>
            <a:r>
              <a:rPr lang="en-US" kern="1200" dirty="0">
                <a:solidFill>
                  <a:schemeClr val="tx1"/>
                </a:solidFill>
              </a:rPr>
              <a:t>their </a:t>
            </a:r>
            <a:r>
              <a:rPr lang="en-US" b="0" i="0" u="none" strike="noStrike" kern="1200" cap="none" baseline="0" dirty="0">
                <a:solidFill>
                  <a:schemeClr val="tx1"/>
                </a:solidFill>
                <a:effectLst/>
                <a:sym typeface="Arial"/>
              </a:rPr>
              <a:t>own </a:t>
            </a:r>
            <a:r>
              <a:rPr lang="en-US" kern="1200" dirty="0">
                <a:solidFill>
                  <a:schemeClr val="tx1"/>
                </a:solidFill>
              </a:rPr>
              <a:t>agenda</a:t>
            </a:r>
            <a:endParaRPr lang="en-US" dirty="0"/>
          </a:p>
          <a:p>
            <a:pPr marL="228600" indent="-228600">
              <a:buAutoNum type="arabicPeriod"/>
            </a:pPr>
            <a:endParaRPr lang="en-US" kern="1200" dirty="0"/>
          </a:p>
        </p:txBody>
      </p:sp>
    </p:spTree>
    <p:extLst>
      <p:ext uri="{BB962C8B-B14F-4D97-AF65-F5344CB8AC3E}">
        <p14:creationId xmlns:p14="http://schemas.microsoft.com/office/powerpoint/2010/main" val="2074474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r>
              <a:rPr lang="en-US" kern="1200"/>
              <a:t>Friendly and pleasant</a:t>
            </a:r>
            <a:endParaRPr lang="sv-SE"/>
          </a:p>
          <a:p>
            <a:r>
              <a:rPr lang="en-US" kern="1200"/>
              <a:t>Help and support others and happy to sacrifice themselves for the sake of the group</a:t>
            </a:r>
            <a:endParaRPr lang="en-US"/>
          </a:p>
          <a:p>
            <a:r>
              <a:rPr lang="en-US" kern="1200"/>
              <a:t>Take everyone’s opinion into consideration and seek consensus</a:t>
            </a:r>
            <a:endParaRPr lang="en-US"/>
          </a:p>
          <a:p>
            <a:r>
              <a:rPr lang="en-US" kern="1200"/>
              <a:t>Sensitive. Quickly sense other people’s thoughts, attitudes and feelings</a:t>
            </a:r>
            <a:endParaRPr lang="en-US"/>
          </a:p>
          <a:p>
            <a:r>
              <a:rPr lang="en-US" kern="1200"/>
              <a:t>Patient. Contribute to peace and reflection in the group</a:t>
            </a:r>
            <a:endParaRPr lang="en-US"/>
          </a:p>
          <a:p>
            <a:r>
              <a:rPr lang="en-US" kern="1200"/>
              <a:t>Make others feel that their opinions are heard, thereby making them feel important</a:t>
            </a:r>
            <a:endParaRPr lang="en-US"/>
          </a:p>
          <a:p>
            <a:r>
              <a:rPr lang="en-US" kern="1200"/>
              <a:t>Show their trust and faith in others, which brings out the best in them</a:t>
            </a:r>
            <a:endParaRPr lang="en-US"/>
          </a:p>
          <a:p>
            <a:pPr marL="0" indent="0">
              <a:buNone/>
            </a:pPr>
            <a:endParaRPr lang="en-US" kern="1200" dirty="0"/>
          </a:p>
        </p:txBody>
      </p:sp>
    </p:spTree>
    <p:extLst>
      <p:ext uri="{BB962C8B-B14F-4D97-AF65-F5344CB8AC3E}">
        <p14:creationId xmlns:p14="http://schemas.microsoft.com/office/powerpoint/2010/main" val="375912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r>
              <a:rPr lang="en-US" kern="1200"/>
              <a:t>Make an anonymous impression</a:t>
            </a:r>
            <a:endParaRPr lang="sv-SE"/>
          </a:p>
          <a:p>
            <a:r>
              <a:rPr lang="en-US" kern="1200"/>
              <a:t>Forget their own needs in their eagerness to help others and end up overwhelmed</a:t>
            </a:r>
            <a:endParaRPr lang="en-US"/>
          </a:p>
          <a:p>
            <a:r>
              <a:rPr lang="en-US" kern="1200"/>
              <a:t>Delay decisions because they want everyone to be in complete agreement</a:t>
            </a:r>
            <a:endParaRPr lang="en-US"/>
          </a:p>
          <a:p>
            <a:r>
              <a:rPr lang="en-US" kern="1200"/>
              <a:t>Become inefficient as they are easily affected by other people’s bad moods, or by a negative atmosphere in the group</a:t>
            </a:r>
            <a:endParaRPr lang="en-US"/>
          </a:p>
          <a:p>
            <a:r>
              <a:rPr lang="en-US" kern="1200"/>
              <a:t>Lose focus on the progress of task completion</a:t>
            </a:r>
            <a:endParaRPr lang="en-US"/>
          </a:p>
          <a:p>
            <a:r>
              <a:rPr lang="en-US" kern="1200"/>
              <a:t>Withhold information if it is  disagreeable to pass on</a:t>
            </a:r>
            <a:endParaRPr lang="en-US"/>
          </a:p>
          <a:p>
            <a:r>
              <a:rPr lang="en-US" kern="1200"/>
              <a:t>Appear naive in their faith in other people’s good and honest intentions</a:t>
            </a:r>
            <a:endParaRPr lang="en-US"/>
          </a:p>
          <a:p>
            <a:pPr marL="0" indent="0">
              <a:buNone/>
            </a:pPr>
            <a:endParaRPr lang="en-US" kern="1200" dirty="0"/>
          </a:p>
        </p:txBody>
      </p:sp>
    </p:spTree>
    <p:extLst>
      <p:ext uri="{BB962C8B-B14F-4D97-AF65-F5344CB8AC3E}">
        <p14:creationId xmlns:p14="http://schemas.microsoft.com/office/powerpoint/2010/main" val="911034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424700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f88252dc4_0_28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f88252dc4_0_28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762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67844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959614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192656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103936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0650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E9B885B-BE2E-4A33-B697-E63BC07FE4A3}" type="slidenum">
              <a:rPr lang="da-DK" smtClean="0"/>
              <a:pPr/>
              <a:t>35</a:t>
            </a:fld>
            <a:endParaRPr lang="en-GB"/>
          </a:p>
        </p:txBody>
      </p:sp>
    </p:spTree>
    <p:extLst>
      <p:ext uri="{BB962C8B-B14F-4D97-AF65-F5344CB8AC3E}">
        <p14:creationId xmlns:p14="http://schemas.microsoft.com/office/powerpoint/2010/main" val="251526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36</a:t>
            </a:fld>
            <a:endParaRPr lang="en-US"/>
          </a:p>
        </p:txBody>
      </p:sp>
    </p:spTree>
    <p:extLst>
      <p:ext uri="{BB962C8B-B14F-4D97-AF65-F5344CB8AC3E}">
        <p14:creationId xmlns:p14="http://schemas.microsoft.com/office/powerpoint/2010/main" val="3156008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37</a:t>
            </a:fld>
            <a:endParaRPr lang="en-US"/>
          </a:p>
        </p:txBody>
      </p:sp>
    </p:spTree>
    <p:extLst>
      <p:ext uri="{BB962C8B-B14F-4D97-AF65-F5344CB8AC3E}">
        <p14:creationId xmlns:p14="http://schemas.microsoft.com/office/powerpoint/2010/main" val="1368051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4" name="Pladsholder til diasnummer 3"/>
          <p:cNvSpPr>
            <a:spLocks noGrp="1"/>
          </p:cNvSpPr>
          <p:nvPr>
            <p:ph type="sldNum" sz="quarter" idx="10"/>
          </p:nvPr>
        </p:nvSpPr>
        <p:spPr/>
        <p:txBody>
          <a:bodyPr/>
          <a:lstStyle/>
          <a:p>
            <a:fld id="{17CC21C5-CE4E-4563-82C5-2CFE1F45F266}" type="slidenum">
              <a:rPr lang="da-DK" smtClean="0"/>
              <a:pPr/>
              <a:t>38</a:t>
            </a:fld>
            <a:endParaRPr lang="en-GB" dirty="0"/>
          </a:p>
        </p:txBody>
      </p:sp>
      <p:sp>
        <p:nvSpPr>
          <p:cNvPr id="5" name="Pladsholder til noter 4"/>
          <p:cNvSpPr>
            <a:spLocks noGrp="1"/>
          </p:cNvSpPr>
          <p:nvPr>
            <p:ph type="body" sz="quarter" idx="11"/>
          </p:nvPr>
        </p:nvSpPr>
        <p:spPr>
          <a:xfrm>
            <a:off x="595153" y="4704419"/>
            <a:ext cx="4761210" cy="4693691"/>
          </a:xfrm>
        </p:spPr>
        <p:txBody>
          <a:bodyPr>
            <a:noAutofit/>
          </a:bodyPr>
          <a:lstStyle/>
          <a:p>
            <a:pPr marL="139700" indent="0">
              <a:buNone/>
            </a:pPr>
            <a:endParaRPr lang="en-GB" sz="1100" dirty="0"/>
          </a:p>
        </p:txBody>
      </p:sp>
      <p:sp>
        <p:nvSpPr>
          <p:cNvPr id="3" name="Platshållare för datum 2"/>
          <p:cNvSpPr>
            <a:spLocks noGrp="1"/>
          </p:cNvSpPr>
          <p:nvPr>
            <p:ph type="dt" idx="12"/>
          </p:nvPr>
        </p:nvSpPr>
        <p:spPr/>
        <p:txBody>
          <a:bodyPr/>
          <a:lstStyle/>
          <a:p>
            <a:fld id="{7C937EED-6BBA-48A9-8A98-AB1B47CE5ADB}" type="datetime6">
              <a:rPr lang="sv-SE" smtClean="0"/>
              <a:t>februari 2024</a:t>
            </a:fld>
            <a:endParaRPr lang="en-GB"/>
          </a:p>
        </p:txBody>
      </p:sp>
    </p:spTree>
    <p:extLst>
      <p:ext uri="{BB962C8B-B14F-4D97-AF65-F5344CB8AC3E}">
        <p14:creationId xmlns:p14="http://schemas.microsoft.com/office/powerpoint/2010/main" val="2300939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4" name="Pladsholder til diasnummer 3"/>
          <p:cNvSpPr>
            <a:spLocks noGrp="1"/>
          </p:cNvSpPr>
          <p:nvPr>
            <p:ph type="sldNum" sz="quarter" idx="10"/>
          </p:nvPr>
        </p:nvSpPr>
        <p:spPr/>
        <p:txBody>
          <a:bodyPr/>
          <a:lstStyle/>
          <a:p>
            <a:fld id="{17CC21C5-CE4E-4563-82C5-2CFE1F45F266}" type="slidenum">
              <a:rPr lang="da-DK" smtClean="0"/>
              <a:pPr/>
              <a:t>39</a:t>
            </a:fld>
            <a:endParaRPr lang="en-GB" dirty="0"/>
          </a:p>
        </p:txBody>
      </p:sp>
      <p:sp>
        <p:nvSpPr>
          <p:cNvPr id="5" name="Pladsholder til noter 4"/>
          <p:cNvSpPr>
            <a:spLocks noGrp="1"/>
          </p:cNvSpPr>
          <p:nvPr>
            <p:ph type="body" sz="quarter" idx="11"/>
          </p:nvPr>
        </p:nvSpPr>
        <p:spPr>
          <a:xfrm>
            <a:off x="595153" y="4704419"/>
            <a:ext cx="4761210" cy="4693691"/>
          </a:xfrm>
        </p:spPr>
        <p:txBody>
          <a:bodyPr>
            <a:noAutofit/>
          </a:bodyPr>
          <a:lstStyle/>
          <a:p>
            <a:pPr marL="139700" indent="0">
              <a:buNone/>
            </a:pPr>
            <a:endParaRPr lang="en-GB" sz="1100" dirty="0"/>
          </a:p>
          <a:p>
            <a:endParaRPr lang="en-GB" sz="1100" dirty="0"/>
          </a:p>
          <a:p>
            <a:endParaRPr lang="en-GB" sz="1100" dirty="0"/>
          </a:p>
        </p:txBody>
      </p:sp>
      <p:sp>
        <p:nvSpPr>
          <p:cNvPr id="3" name="Platshållare för datum 2"/>
          <p:cNvSpPr>
            <a:spLocks noGrp="1"/>
          </p:cNvSpPr>
          <p:nvPr>
            <p:ph type="dt" idx="12"/>
          </p:nvPr>
        </p:nvSpPr>
        <p:spPr/>
        <p:txBody>
          <a:bodyPr/>
          <a:lstStyle/>
          <a:p>
            <a:fld id="{7C937EED-6BBA-48A9-8A98-AB1B47CE5ADB}" type="datetime6">
              <a:rPr lang="sv-SE" smtClean="0"/>
              <a:t>februari 2024</a:t>
            </a:fld>
            <a:endParaRPr lang="en-GB"/>
          </a:p>
        </p:txBody>
      </p:sp>
    </p:spTree>
    <p:extLst>
      <p:ext uri="{BB962C8B-B14F-4D97-AF65-F5344CB8AC3E}">
        <p14:creationId xmlns:p14="http://schemas.microsoft.com/office/powerpoint/2010/main" val="3060564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88252dc4_0_8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88252dc4_0_8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919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40</a:t>
            </a:fld>
            <a:endParaRPr lang="en-US"/>
          </a:p>
        </p:txBody>
      </p:sp>
    </p:spTree>
    <p:extLst>
      <p:ext uri="{BB962C8B-B14F-4D97-AF65-F5344CB8AC3E}">
        <p14:creationId xmlns:p14="http://schemas.microsoft.com/office/powerpoint/2010/main" val="1552805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4" name="Pladsholder til diasnummer 3"/>
          <p:cNvSpPr>
            <a:spLocks noGrp="1"/>
          </p:cNvSpPr>
          <p:nvPr>
            <p:ph type="sldNum" sz="quarter" idx="10"/>
          </p:nvPr>
        </p:nvSpPr>
        <p:spPr/>
        <p:txBody>
          <a:bodyPr/>
          <a:lstStyle/>
          <a:p>
            <a:fld id="{17CC21C5-CE4E-4563-82C5-2CFE1F45F266}" type="slidenum">
              <a:rPr lang="da-DK" smtClean="0"/>
              <a:pPr/>
              <a:t>41</a:t>
            </a:fld>
            <a:endParaRPr lang="en-GB" dirty="0"/>
          </a:p>
        </p:txBody>
      </p:sp>
      <p:sp>
        <p:nvSpPr>
          <p:cNvPr id="5" name="Pladsholder til noter 4"/>
          <p:cNvSpPr>
            <a:spLocks noGrp="1"/>
          </p:cNvSpPr>
          <p:nvPr>
            <p:ph type="body" sz="quarter" idx="11"/>
          </p:nvPr>
        </p:nvSpPr>
        <p:spPr>
          <a:xfrm>
            <a:off x="595153" y="4704419"/>
            <a:ext cx="4761210" cy="4693691"/>
          </a:xfrm>
        </p:spPr>
        <p:txBody>
          <a:bodyPr>
            <a:noAutofit/>
          </a:bodyPr>
          <a:lstStyle/>
          <a:p>
            <a:pPr marL="139700" indent="0">
              <a:buNone/>
            </a:pPr>
            <a:endParaRPr lang="en-GB" sz="1100" dirty="0"/>
          </a:p>
        </p:txBody>
      </p:sp>
      <p:sp>
        <p:nvSpPr>
          <p:cNvPr id="3" name="Platshållare för datum 2"/>
          <p:cNvSpPr>
            <a:spLocks noGrp="1"/>
          </p:cNvSpPr>
          <p:nvPr>
            <p:ph type="dt" idx="12"/>
          </p:nvPr>
        </p:nvSpPr>
        <p:spPr/>
        <p:txBody>
          <a:bodyPr/>
          <a:lstStyle/>
          <a:p>
            <a:fld id="{7C937EED-6BBA-48A9-8A98-AB1B47CE5ADB}" type="datetime6">
              <a:rPr lang="sv-SE" smtClean="0"/>
              <a:t>februari 2024</a:t>
            </a:fld>
            <a:endParaRPr lang="en-GB"/>
          </a:p>
        </p:txBody>
      </p:sp>
    </p:spTree>
    <p:extLst>
      <p:ext uri="{BB962C8B-B14F-4D97-AF65-F5344CB8AC3E}">
        <p14:creationId xmlns:p14="http://schemas.microsoft.com/office/powerpoint/2010/main" val="4239082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42</a:t>
            </a:fld>
            <a:endParaRPr lang="en-US"/>
          </a:p>
        </p:txBody>
      </p:sp>
    </p:spTree>
    <p:extLst>
      <p:ext uri="{BB962C8B-B14F-4D97-AF65-F5344CB8AC3E}">
        <p14:creationId xmlns:p14="http://schemas.microsoft.com/office/powerpoint/2010/main" val="4163760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031032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3381252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146050" indent="0">
              <a:buNone/>
            </a:pPr>
            <a:r>
              <a:rPr lang="sv-SE" dirty="0">
                <a:solidFill>
                  <a:schemeClr val="bg1"/>
                </a:solidFill>
              </a:rPr>
              <a:t>Processkonsulten är ansvarig för att säkerställa konfidentialitet och professionell sekretess i teamanalysen,</a:t>
            </a:r>
          </a:p>
          <a:p>
            <a:pPr marL="146050" indent="0">
              <a:buNone/>
            </a:pPr>
            <a:r>
              <a:rPr lang="sv-SE" dirty="0">
                <a:solidFill>
                  <a:schemeClr val="bg1"/>
                </a:solidFill>
              </a:rPr>
              <a:t> att skapa förutsättningar för självreflektion i teamet.</a:t>
            </a:r>
          </a:p>
          <a:p>
            <a:pPr marL="146050" indent="0">
              <a:buNone/>
            </a:pPr>
            <a:r>
              <a:rPr lang="sv-SE" dirty="0">
                <a:solidFill>
                  <a:schemeClr val="bg1"/>
                </a:solidFill>
              </a:rPr>
              <a:t>Det finns inga rätt eller fel beteenden och det grafiska resultatet visar inget ”facit”.</a:t>
            </a:r>
          </a:p>
          <a:p>
            <a:endParaRPr lang="sv-SE" dirty="0"/>
          </a:p>
        </p:txBody>
      </p:sp>
    </p:spTree>
    <p:extLst>
      <p:ext uri="{BB962C8B-B14F-4D97-AF65-F5344CB8AC3E}">
        <p14:creationId xmlns:p14="http://schemas.microsoft.com/office/powerpoint/2010/main" val="86989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83383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f88252dc4_0_20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f88252dc4_0_20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140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f88252dc4_0_24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f88252dc4_0_24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68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f88252dc4_0_109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f88252dc4_0_109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853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Confidential</a:t>
            </a:r>
            <a:endParaRPr sz="600" b="1">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15">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7" name="Bildobjekt 6">
            <a:extLst>
              <a:ext uri="{FF2B5EF4-FFF2-40B4-BE49-F238E27FC236}">
                <a16:creationId xmlns:a16="http://schemas.microsoft.com/office/drawing/2014/main" id="{54E004CF-3CDE-440C-9D01-0E30A8FAEE1D}"/>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age 1line">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3967066" cy="895690"/>
          </a:xfrm>
          <a:prstGeom prst="rect">
            <a:avLst/>
          </a:prstGeom>
          <a:solidFill>
            <a:srgbClr val="EDEDED"/>
          </a:solidFill>
        </p:spPr>
        <p:txBody>
          <a:bodyPr vert="horz" wrap="none" lIns="180000" tIns="180000" rIns="180000" bIns="360000">
            <a:spAutoFit/>
          </a:bodyPr>
          <a:lstStyle>
            <a:lvl1pPr marL="0" indent="0">
              <a:buNone/>
              <a:defRPr sz="1980" b="1" cap="all">
                <a:solidFill>
                  <a:srgbClr val="3D4955"/>
                </a:solidFill>
                <a:latin typeface="Tw Cen MT"/>
                <a:cs typeface="Tw Cen MT"/>
              </a:defRPr>
            </a:lvl1pPr>
          </a:lstStyle>
          <a:p>
            <a:pPr lvl="0"/>
            <a:r>
              <a:rPr lang="da-DK"/>
              <a:t>Klik for at redigere i master</a:t>
            </a:r>
          </a:p>
        </p:txBody>
      </p:sp>
      <p:sp>
        <p:nvSpPr>
          <p:cNvPr id="5" name="Text Placeholder 13"/>
          <p:cNvSpPr>
            <a:spLocks noGrp="1"/>
          </p:cNvSpPr>
          <p:nvPr>
            <p:ph type="body" sz="quarter" idx="13"/>
          </p:nvPr>
        </p:nvSpPr>
        <p:spPr>
          <a:xfrm>
            <a:off x="311658" y="552753"/>
            <a:ext cx="360000" cy="162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72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Klik for at redigere i master</a:t>
            </a:r>
          </a:p>
        </p:txBody>
      </p:sp>
      <p:sp>
        <p:nvSpPr>
          <p:cNvPr id="6" name="Text Placeholder 3"/>
          <p:cNvSpPr>
            <a:spLocks noGrp="1"/>
          </p:cNvSpPr>
          <p:nvPr>
            <p:ph type="body" sz="quarter" idx="14"/>
          </p:nvPr>
        </p:nvSpPr>
        <p:spPr>
          <a:xfrm>
            <a:off x="395536" y="1015842"/>
            <a:ext cx="8280920" cy="3370421"/>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7" name="Bildobjekt 6">
            <a:extLst>
              <a:ext uri="{FF2B5EF4-FFF2-40B4-BE49-F238E27FC236}">
                <a16:creationId xmlns:a16="http://schemas.microsoft.com/office/drawing/2014/main" id="{BB710749-C038-4600-86C2-6A668CEE22B6}"/>
              </a:ext>
            </a:extLst>
          </p:cNvPr>
          <p:cNvPicPr>
            <a:picLocks noChangeAspect="1"/>
          </p:cNvPicPr>
          <p:nvPr userDrawn="1"/>
        </p:nvPicPr>
        <p:blipFill>
          <a:blip r:embed="rId2"/>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965966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78800" y="191692"/>
            <a:ext cx="8229600" cy="506015"/>
          </a:xfrm>
        </p:spPr>
        <p:txBody>
          <a:bodyPr/>
          <a:lstStyle/>
          <a:p>
            <a:r>
              <a:rPr lang="da-DK" dirty="0"/>
              <a:t>Klik for at redigere titeltypografi i masteren</a:t>
            </a:r>
          </a:p>
        </p:txBody>
      </p:sp>
      <p:sp>
        <p:nvSpPr>
          <p:cNvPr id="3" name="Pladsholder til indhold 2"/>
          <p:cNvSpPr>
            <a:spLocks noGrp="1"/>
          </p:cNvSpPr>
          <p:nvPr>
            <p:ph idx="1"/>
          </p:nvPr>
        </p:nvSpPr>
        <p:spPr>
          <a:xfrm>
            <a:off x="474663" y="1116807"/>
            <a:ext cx="8229600" cy="3394472"/>
          </a:xfrm>
        </p:spPr>
        <p:txBody>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a:xfrm>
            <a:off x="457200" y="4683919"/>
            <a:ext cx="2133600" cy="357188"/>
          </a:xfrm>
          <a:prstGeom prst="rect">
            <a:avLst/>
          </a:prstGeom>
        </p:spPr>
        <p:txBody>
          <a:bodyPr/>
          <a:lstStyle>
            <a:lvl1pPr fontAlgn="auto">
              <a:spcBef>
                <a:spcPts val="0"/>
              </a:spcBef>
              <a:spcAft>
                <a:spcPts val="0"/>
              </a:spcAft>
              <a:defRPr smtClean="0">
                <a:latin typeface="+mn-lt"/>
                <a:cs typeface="+mn-cs"/>
              </a:defRPr>
            </a:lvl1pPr>
          </a:lstStyle>
          <a:p>
            <a:pPr>
              <a:defRPr/>
            </a:pPr>
            <a:fld id="{D7A272FA-5A86-4175-B639-F57E45EA8603}" type="datetime1">
              <a:rPr lang="da-DK" smtClean="0"/>
              <a:pPr>
                <a:defRPr/>
              </a:pPr>
              <a:t>23-02-2024</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a:xfrm>
            <a:off x="6877050" y="4786313"/>
            <a:ext cx="2133600" cy="357188"/>
          </a:xfrm>
        </p:spPr>
        <p:txBody>
          <a:bodyPr/>
          <a:lstStyle>
            <a:lvl1pPr>
              <a:defRPr sz="825" smtClean="0">
                <a:solidFill>
                  <a:srgbClr val="4D4D4D"/>
                </a:solidFill>
              </a:defRPr>
            </a:lvl1pPr>
          </a:lstStyle>
          <a:p>
            <a:pPr>
              <a:defRPr/>
            </a:pPr>
            <a:fld id="{DB62369F-F116-46F7-BBBA-989261CC915C}" type="slidenum">
              <a:rPr lang="da-DK" smtClean="0"/>
              <a:pPr>
                <a:defRPr/>
              </a:pPr>
              <a:t>‹#›</a:t>
            </a:fld>
            <a:endParaRPr lang="da-DK"/>
          </a:p>
        </p:txBody>
      </p:sp>
      <p:pic>
        <p:nvPicPr>
          <p:cNvPr id="8" name="Bildobjekt 7">
            <a:extLst>
              <a:ext uri="{FF2B5EF4-FFF2-40B4-BE49-F238E27FC236}">
                <a16:creationId xmlns:a16="http://schemas.microsoft.com/office/drawing/2014/main" id="{E55D5DBC-EB7D-4022-A14E-497C7519DC8B}"/>
              </a:ext>
            </a:extLst>
          </p:cNvPr>
          <p:cNvPicPr>
            <a:picLocks noChangeAspect="1"/>
          </p:cNvPicPr>
          <p:nvPr userDrawn="1"/>
        </p:nvPicPr>
        <p:blipFill>
          <a:blip r:embed="rId2"/>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5542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ASI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85" y="141828"/>
            <a:ext cx="3836710" cy="4480920"/>
          </a:xfrm>
          <a:prstGeom prst="rect">
            <a:avLst/>
          </a:prstGeom>
        </p:spPr>
      </p:pic>
      <p:sp>
        <p:nvSpPr>
          <p:cNvPr id="4" name="Rectangle 3"/>
          <p:cNvSpPr/>
          <p:nvPr userDrawn="1"/>
        </p:nvSpPr>
        <p:spPr>
          <a:xfrm>
            <a:off x="160462" y="144658"/>
            <a:ext cx="3837600" cy="448092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0" dirty="0"/>
          </a:p>
        </p:txBody>
      </p:sp>
      <p:sp>
        <p:nvSpPr>
          <p:cNvPr id="5" name="TextBox 4"/>
          <p:cNvSpPr txBox="1"/>
          <p:nvPr userDrawn="1"/>
        </p:nvSpPr>
        <p:spPr>
          <a:xfrm>
            <a:off x="330888" y="4062316"/>
            <a:ext cx="1904689" cy="590931"/>
          </a:xfrm>
          <a:prstGeom prst="rect">
            <a:avLst/>
          </a:prstGeom>
          <a:noFill/>
        </p:spPr>
        <p:txBody>
          <a:bodyPr wrap="none" rtlCol="0">
            <a:spAutoFit/>
          </a:bodyPr>
          <a:lstStyle/>
          <a:p>
            <a:r>
              <a:rPr lang="en-US" sz="1080" b="1" dirty="0">
                <a:solidFill>
                  <a:schemeClr val="bg1"/>
                </a:solidFill>
                <a:latin typeface="Tw Cen MT"/>
                <a:cs typeface="Tw Cen MT"/>
              </a:rPr>
              <a:t>IDENTIFIERA</a:t>
            </a:r>
            <a:r>
              <a:rPr lang="en-US" sz="1080" b="1" baseline="0" dirty="0">
                <a:solidFill>
                  <a:schemeClr val="bg1"/>
                </a:solidFill>
                <a:latin typeface="Tw Cen MT"/>
                <a:cs typeface="Tw Cen MT"/>
              </a:rPr>
              <a:t> OMRÅDEN FÖR </a:t>
            </a:r>
            <a:br>
              <a:rPr lang="en-US" sz="1080" b="1" baseline="0" dirty="0">
                <a:solidFill>
                  <a:schemeClr val="bg1"/>
                </a:solidFill>
                <a:latin typeface="Tw Cen MT"/>
                <a:cs typeface="Tw Cen MT"/>
              </a:rPr>
            </a:br>
            <a:r>
              <a:rPr lang="en-US" sz="1080" b="1" baseline="0" dirty="0">
                <a:solidFill>
                  <a:schemeClr val="bg1"/>
                </a:solidFill>
                <a:latin typeface="Tw Cen MT"/>
                <a:cs typeface="Tw Cen MT"/>
              </a:rPr>
              <a:t>UTVECKLING OCH TRÄNING</a:t>
            </a:r>
          </a:p>
          <a:p>
            <a:endParaRPr lang="en-GB" sz="1080" b="1" dirty="0">
              <a:solidFill>
                <a:schemeClr val="bg1"/>
              </a:solidFill>
              <a:latin typeface="Tw Cen MT"/>
              <a:cs typeface="Tw Cen MT"/>
            </a:endParaRPr>
          </a:p>
        </p:txBody>
      </p:sp>
      <p:pic>
        <p:nvPicPr>
          <p:cNvPr id="6" name="Picture 5"/>
          <p:cNvPicPr>
            <a:picLocks noChangeAspect="1"/>
          </p:cNvPicPr>
          <p:nvPr userDrawn="1"/>
        </p:nvPicPr>
        <p:blipFill>
          <a:blip r:embed="rId3"/>
          <a:stretch>
            <a:fillRect/>
          </a:stretch>
        </p:blipFill>
        <p:spPr>
          <a:xfrm>
            <a:off x="420218" y="361206"/>
            <a:ext cx="1209675" cy="634365"/>
          </a:xfrm>
          <a:prstGeom prst="rect">
            <a:avLst/>
          </a:prstGeom>
        </p:spPr>
      </p:pic>
      <p:pic>
        <p:nvPicPr>
          <p:cNvPr id="7" name="Picture 6"/>
          <p:cNvPicPr>
            <a:picLocks noChangeAspect="1"/>
          </p:cNvPicPr>
          <p:nvPr userDrawn="1"/>
        </p:nvPicPr>
        <p:blipFill>
          <a:blip r:embed="rId4"/>
          <a:stretch>
            <a:fillRect/>
          </a:stretch>
        </p:blipFill>
        <p:spPr>
          <a:xfrm>
            <a:off x="2843809" y="3608665"/>
            <a:ext cx="923925" cy="788670"/>
          </a:xfrm>
          <a:prstGeom prst="rect">
            <a:avLst/>
          </a:prstGeom>
        </p:spPr>
      </p:pic>
      <p:sp>
        <p:nvSpPr>
          <p:cNvPr id="9" name="Text Placeholder 3"/>
          <p:cNvSpPr>
            <a:spLocks noGrp="1"/>
          </p:cNvSpPr>
          <p:nvPr>
            <p:ph type="body" sz="quarter" idx="14"/>
          </p:nvPr>
        </p:nvSpPr>
        <p:spPr>
          <a:xfrm>
            <a:off x="4283968" y="433113"/>
            <a:ext cx="4392488" cy="3953239"/>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8" name="Bildobjekt 7">
            <a:extLst>
              <a:ext uri="{FF2B5EF4-FFF2-40B4-BE49-F238E27FC236}">
                <a16:creationId xmlns:a16="http://schemas.microsoft.com/office/drawing/2014/main" id="{49995FEF-B7DB-45C4-8774-893556814F93}"/>
              </a:ext>
            </a:extLst>
          </p:cNvPr>
          <p:cNvPicPr>
            <a:picLocks noChangeAspect="1"/>
          </p:cNvPicPr>
          <p:nvPr userDrawn="1"/>
        </p:nvPicPr>
        <p:blipFill>
          <a:blip r:embed="rId5"/>
          <a:stretch>
            <a:fillRect/>
          </a:stretch>
        </p:blipFill>
        <p:spPr>
          <a:xfrm>
            <a:off x="7722810" y="4655433"/>
            <a:ext cx="1209524" cy="352381"/>
          </a:xfrm>
          <a:prstGeom prst="rect">
            <a:avLst/>
          </a:prstGeom>
        </p:spPr>
      </p:pic>
    </p:spTree>
    <p:extLst>
      <p:ext uri="{BB962C8B-B14F-4D97-AF65-F5344CB8AC3E}">
        <p14:creationId xmlns:p14="http://schemas.microsoft.com/office/powerpoint/2010/main" val="298747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OC">
  <p:cSld name="TOC">
    <p:bg>
      <p:bgPr>
        <a:solidFill>
          <a:schemeClr val="dk1"/>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dirty="0" err="1">
                <a:solidFill>
                  <a:srgbClr val="FFFFFF"/>
                </a:solidFill>
                <a:latin typeface="Raleway"/>
                <a:ea typeface="Raleway"/>
                <a:cs typeface="Raleway"/>
                <a:sym typeface="Raleway"/>
              </a:rPr>
              <a:t>Konfidentiell</a:t>
            </a:r>
            <a:endParaRPr sz="600" b="1" dirty="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dirty="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dirty="0">
                <a:solidFill>
                  <a:srgbClr val="FFFFFF"/>
                </a:solidFill>
                <a:latin typeface="Raleway"/>
                <a:ea typeface="Raleway"/>
                <a:cs typeface="Raleway"/>
                <a:sym typeface="Raleway"/>
              </a:rPr>
              <a:t>Version 1.0</a:t>
            </a:r>
            <a:endParaRPr sz="600" b="1"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955324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_alt1">
  <p:cSld name="Section header_alt1">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17">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35525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64"/>
        <p:cNvGrpSpPr/>
        <p:nvPr/>
      </p:nvGrpSpPr>
      <p:grpSpPr>
        <a:xfrm>
          <a:off x="0" y="0"/>
          <a:ext cx="0" cy="0"/>
          <a:chOff x="0" y="0"/>
          <a:chExt cx="0" cy="0"/>
        </a:xfrm>
      </p:grpSpPr>
      <p:pic>
        <p:nvPicPr>
          <p:cNvPr id="65" name="Google Shape;65;p7" descr="shutterstock_31891705.jpg"/>
          <p:cNvPicPr preferRelativeResize="0"/>
          <p:nvPr userDrawn="1"/>
        </p:nvPicPr>
        <p:blipFill rotWithShape="1">
          <a:blip r:embed="rId2">
            <a:alphaModFix/>
          </a:blip>
          <a:srcRect t="11971" b="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11" name="Bildobjekt 10">
            <a:extLst>
              <a:ext uri="{FF2B5EF4-FFF2-40B4-BE49-F238E27FC236}">
                <a16:creationId xmlns:a16="http://schemas.microsoft.com/office/drawing/2014/main" id="{7EDCB153-2199-4003-90A8-4C14BE440988}"/>
              </a:ext>
            </a:extLst>
          </p:cNvPr>
          <p:cNvPicPr>
            <a:picLocks noChangeAspect="1"/>
          </p:cNvPicPr>
          <p:nvPr userDrawn="1"/>
        </p:nvPicPr>
        <p:blipFill>
          <a:blip r:embed="rId4"/>
          <a:stretch>
            <a:fillRect/>
          </a:stretch>
        </p:blipFill>
        <p:spPr>
          <a:xfrm>
            <a:off x="7722810" y="4655433"/>
            <a:ext cx="1209524" cy="352381"/>
          </a:xfrm>
          <a:prstGeom prst="rect">
            <a:avLst/>
          </a:prstGeom>
        </p:spPr>
      </p:pic>
    </p:spTree>
    <p:extLst>
      <p:ext uri="{BB962C8B-B14F-4D97-AF65-F5344CB8AC3E}">
        <p14:creationId xmlns:p14="http://schemas.microsoft.com/office/powerpoint/2010/main" val="2465276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0">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4113335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92" name="Google Shape;92;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9">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 name="Google Shape;94;p9">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Google Shape;95;p9">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Google Shape;96;p9">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298700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21"/>
        <p:cNvGrpSpPr/>
        <p:nvPr/>
      </p:nvGrpSpPr>
      <p:grpSpPr>
        <a:xfrm>
          <a:off x="0" y="0"/>
          <a:ext cx="0" cy="0"/>
          <a:chOff x="0" y="0"/>
          <a:chExt cx="0" cy="0"/>
        </a:xfrm>
      </p:grpSpPr>
      <p:pic>
        <p:nvPicPr>
          <p:cNvPr id="22" name="Google Shape;22;p3"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0" name="Google Shape;30;p3">
            <a:hlinkClick r:id="rId3"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 name="Google Shape;31;p3">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Google Shape;32;p3">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Google Shape;33;p3">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4" name="Bildobjekt 13">
            <a:extLst>
              <a:ext uri="{FF2B5EF4-FFF2-40B4-BE49-F238E27FC236}">
                <a16:creationId xmlns:a16="http://schemas.microsoft.com/office/drawing/2014/main" id="{9876C72C-389F-4D3B-8D4C-13CFBF4BE8AC}"/>
              </a:ext>
            </a:extLst>
          </p:cNvPr>
          <p:cNvPicPr>
            <a:picLocks noChangeAspect="1"/>
          </p:cNvPicPr>
          <p:nvPr userDrawn="1"/>
        </p:nvPicPr>
        <p:blipFill>
          <a:blip r:embed="rId4"/>
          <a:stretch>
            <a:fillRect/>
          </a:stretch>
        </p:blipFill>
        <p:spPr>
          <a:xfrm>
            <a:off x="7881741" y="4726190"/>
            <a:ext cx="1209524" cy="35238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1" name="Bildobjekt 10">
            <a:extLst>
              <a:ext uri="{FF2B5EF4-FFF2-40B4-BE49-F238E27FC236}">
                <a16:creationId xmlns:a16="http://schemas.microsoft.com/office/drawing/2014/main" id="{9F0C78AF-3F42-4142-8FD3-DACF3922BF43}"/>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3" name="Bildobjekt 12">
            <a:extLst>
              <a:ext uri="{FF2B5EF4-FFF2-40B4-BE49-F238E27FC236}">
                <a16:creationId xmlns:a16="http://schemas.microsoft.com/office/drawing/2014/main" id="{2B3559F5-356A-478D-BA95-B6E57867C322}"/>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8">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4" name="Bildobjekt 13">
            <a:extLst>
              <a:ext uri="{FF2B5EF4-FFF2-40B4-BE49-F238E27FC236}">
                <a16:creationId xmlns:a16="http://schemas.microsoft.com/office/drawing/2014/main" id="{FB4DE7AF-1000-4EC9-B684-8605F35BA160}"/>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1">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1" name="Bildobjekt 10">
            <a:extLst>
              <a:ext uri="{FF2B5EF4-FFF2-40B4-BE49-F238E27FC236}">
                <a16:creationId xmlns:a16="http://schemas.microsoft.com/office/drawing/2014/main" id="{7439F507-0267-467A-9AD1-F3025D951359}"/>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12">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4" name="Bildobjekt 13">
            <a:extLst>
              <a:ext uri="{FF2B5EF4-FFF2-40B4-BE49-F238E27FC236}">
                <a16:creationId xmlns:a16="http://schemas.microsoft.com/office/drawing/2014/main" id="{F95E84A3-FDFF-42F9-80AE-1CF544ACDDEA}"/>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13">
            <a:hlinkClick r:id="rId2"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8" name="Bildobjekt 7">
            <a:extLst>
              <a:ext uri="{FF2B5EF4-FFF2-40B4-BE49-F238E27FC236}">
                <a16:creationId xmlns:a16="http://schemas.microsoft.com/office/drawing/2014/main" id="{CF10A23A-AC3D-4342-90A9-1E6AF62CE60E}"/>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1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2" name="Bildobjekt 11">
            <a:extLst>
              <a:ext uri="{FF2B5EF4-FFF2-40B4-BE49-F238E27FC236}">
                <a16:creationId xmlns:a16="http://schemas.microsoft.com/office/drawing/2014/main" id="{8F01383C-2DD8-4CD8-B08C-251DB43A8BFD}"/>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pic>
        <p:nvPicPr>
          <p:cNvPr id="5" name="Bildobjekt 4">
            <a:extLst>
              <a:ext uri="{FF2B5EF4-FFF2-40B4-BE49-F238E27FC236}">
                <a16:creationId xmlns:a16="http://schemas.microsoft.com/office/drawing/2014/main" id="{225EE6FE-7439-4892-8F44-1A7BFCBF01FF}"/>
              </a:ext>
            </a:extLst>
          </p:cNvPr>
          <p:cNvPicPr>
            <a:picLocks noChangeAspect="1"/>
          </p:cNvPicPr>
          <p:nvPr userDrawn="1"/>
        </p:nvPicPr>
        <p:blipFill>
          <a:blip r:embed="rId20"/>
          <a:stretch>
            <a:fillRect/>
          </a:stretch>
        </p:blipFill>
        <p:spPr>
          <a:xfrm>
            <a:off x="7881741" y="4726190"/>
            <a:ext cx="1209524" cy="352381"/>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7" r:id="rId6"/>
    <p:sldLayoutId id="2147483658" r:id="rId7"/>
    <p:sldLayoutId id="2147483659" r:id="rId8"/>
    <p:sldLayoutId id="2147483660" r:id="rId9"/>
    <p:sldLayoutId id="2147483661" r:id="rId10"/>
    <p:sldLayoutId id="2147483666" r:id="rId11"/>
    <p:sldLayoutId id="2147483667" r:id="rId12"/>
    <p:sldLayoutId id="2147483670" r:id="rId13"/>
    <p:sldLayoutId id="2147483671" r:id="rId14"/>
    <p:sldLayoutId id="2147483672" r:id="rId15"/>
    <p:sldLayoutId id="2147483673" r:id="rId16"/>
    <p:sldLayoutId id="2147483674" r:id="rId17"/>
    <p:sldLayoutId id="214748367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9xrCiDYF-vQ?t=16"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hyperlink" Target="https://youtu.be/MYAJunzk-i8?t=34" TargetMode="External"/><Relationship Id="rId5" Type="http://schemas.openxmlformats.org/officeDocument/2006/relationships/hyperlink" Target="https://youtu.be/PwChVUip46c?list=PL1P8TNF1kvzVdB897wuSYTLAeXbXu7i_v&amp;t=13" TargetMode="External"/><Relationship Id="rId4" Type="http://schemas.openxmlformats.org/officeDocument/2006/relationships/hyperlink" Target="https://youtu.be/u-x7HUuDdC0?t=2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ctrTitle"/>
          </p:nvPr>
        </p:nvSpPr>
        <p:spPr>
          <a:xfrm>
            <a:off x="729449" y="1322450"/>
            <a:ext cx="5842089"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dirty="0">
                <a:solidFill>
                  <a:srgbClr val="000000"/>
                </a:solidFill>
              </a:rPr>
              <a:t>team X</a:t>
            </a:r>
            <a:endParaRPr dirty="0"/>
          </a:p>
        </p:txBody>
      </p:sp>
      <p:sp>
        <p:nvSpPr>
          <p:cNvPr id="177" name="Google Shape;177;p18"/>
          <p:cNvSpPr txBox="1">
            <a:spLocks noGrp="1"/>
          </p:cNvSpPr>
          <p:nvPr>
            <p:ph type="subTitle" idx="1"/>
          </p:nvPr>
        </p:nvSpPr>
        <p:spPr>
          <a:xfrm>
            <a:off x="729449" y="2190657"/>
            <a:ext cx="48909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dirty="0"/>
              <a:t>EASI team analysis workshop</a:t>
            </a:r>
            <a:endParaRPr sz="1400" b="1" dirty="0"/>
          </a:p>
        </p:txBody>
      </p:sp>
      <p:pic>
        <p:nvPicPr>
          <p:cNvPr id="4" name="Bildobjekt 3">
            <a:extLst>
              <a:ext uri="{FF2B5EF4-FFF2-40B4-BE49-F238E27FC236}">
                <a16:creationId xmlns:a16="http://schemas.microsoft.com/office/drawing/2014/main" id="{EB4DC359-3CBB-446A-8C3B-0A39E40AA926}"/>
              </a:ext>
            </a:extLst>
          </p:cNvPr>
          <p:cNvPicPr>
            <a:picLocks noChangeAspect="1"/>
          </p:cNvPicPr>
          <p:nvPr/>
        </p:nvPicPr>
        <p:blipFill>
          <a:blip r:embed="rId3"/>
          <a:stretch>
            <a:fillRect/>
          </a:stretch>
        </p:blipFill>
        <p:spPr>
          <a:xfrm>
            <a:off x="7556258" y="4485616"/>
            <a:ext cx="1209524" cy="3523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GB"/>
              <a:t>EASI provides knowledge of
</a:t>
            </a:r>
          </a:p>
        </p:txBody>
      </p:sp>
      <p:pic>
        <p:nvPicPr>
          <p:cNvPr id="12" name="Google Shape;242;p25">
            <a:extLst>
              <a:ext uri="{FF2B5EF4-FFF2-40B4-BE49-F238E27FC236}">
                <a16:creationId xmlns:a16="http://schemas.microsoft.com/office/drawing/2014/main" id="{F8F37191-7890-4679-A975-74E3A56E126E}"/>
              </a:ext>
            </a:extLst>
          </p:cNvPr>
          <p:cNvPicPr preferRelativeResize="0"/>
          <p:nvPr/>
        </p:nvPicPr>
        <p:blipFill>
          <a:blip r:embed="rId3"/>
          <a:srcRect/>
          <a:stretch/>
        </p:blipFill>
        <p:spPr>
          <a:xfrm>
            <a:off x="6005944" y="1391969"/>
            <a:ext cx="3138055" cy="1997860"/>
          </a:xfrm>
          <a:prstGeom prst="rect">
            <a:avLst/>
          </a:prstGeom>
          <a:noFill/>
          <a:ln>
            <a:noFill/>
          </a:ln>
        </p:spPr>
      </p:pic>
      <p:sp>
        <p:nvSpPr>
          <p:cNvPr id="10" name="Google Shape;543;p28">
            <a:extLst>
              <a:ext uri="{FF2B5EF4-FFF2-40B4-BE49-F238E27FC236}">
                <a16:creationId xmlns:a16="http://schemas.microsoft.com/office/drawing/2014/main" id="{E2CB427D-C509-4EF3-9BFB-4921F3817163}"/>
              </a:ext>
            </a:extLst>
          </p:cNvPr>
          <p:cNvSpPr txBox="1"/>
          <p:nvPr/>
        </p:nvSpPr>
        <p:spPr>
          <a:xfrm>
            <a:off x="752762" y="2083328"/>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a:solidFill>
                  <a:schemeClr val="dk1"/>
                </a:solidFill>
                <a:latin typeface="Lato"/>
                <a:ea typeface="Lato"/>
                <a:cs typeface="Lato"/>
                <a:sym typeface="Lato"/>
              </a:rPr>
              <a:t>01    | </a:t>
            </a:r>
            <a:r>
              <a:rPr lang="en-GB" sz="1100">
                <a:solidFill>
                  <a:srgbClr val="000000"/>
                </a:solidFill>
                <a:latin typeface="Lato"/>
                <a:ea typeface="Lato"/>
                <a:cs typeface="Lato"/>
                <a:sym typeface="Lato"/>
              </a:rPr>
              <a:t>   </a:t>
            </a:r>
            <a:r>
              <a:rPr lang="en-GB" sz="1100">
                <a:latin typeface="Lato" panose="020F0502020204030203" pitchFamily="34" charset="0"/>
                <a:ea typeface="Lato"/>
                <a:cs typeface="Lato"/>
                <a:sym typeface="Lato"/>
              </a:rPr>
              <a:t>typical behaviors</a:t>
            </a:r>
            <a:endParaRPr lang="en-GB" sz="1100">
              <a:latin typeface="Lato" panose="020F0502020204030203" pitchFamily="34" charset="0"/>
            </a:endParaRPr>
          </a:p>
          <a:p>
            <a:pPr marL="0" lvl="0" indent="0" algn="l" rtl="0">
              <a:lnSpc>
                <a:spcPct val="115000"/>
              </a:lnSpc>
              <a:spcBef>
                <a:spcPts val="0"/>
              </a:spcBef>
              <a:spcAft>
                <a:spcPts val="1600"/>
              </a:spcAft>
              <a:buNone/>
            </a:pPr>
            <a:endParaRPr lang="en-GB" sz="1800"/>
          </a:p>
        </p:txBody>
      </p:sp>
      <p:sp>
        <p:nvSpPr>
          <p:cNvPr id="11" name="Google Shape;544;p28">
            <a:extLst>
              <a:ext uri="{FF2B5EF4-FFF2-40B4-BE49-F238E27FC236}">
                <a16:creationId xmlns:a16="http://schemas.microsoft.com/office/drawing/2014/main" id="{293ADF20-DB12-4A8A-A20B-247EDF6F2E89}"/>
              </a:ext>
            </a:extLst>
          </p:cNvPr>
          <p:cNvSpPr txBox="1"/>
          <p:nvPr/>
        </p:nvSpPr>
        <p:spPr>
          <a:xfrm>
            <a:off x="752762" y="2344628"/>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a:solidFill>
                  <a:schemeClr val="dk1"/>
                </a:solidFill>
                <a:latin typeface="Lato"/>
                <a:ea typeface="Lato"/>
                <a:cs typeface="Lato"/>
                <a:sym typeface="Lato"/>
              </a:rPr>
              <a:t>02    |</a:t>
            </a:r>
            <a:r>
              <a:rPr lang="en-GB" sz="1100" b="1">
                <a:solidFill>
                  <a:srgbClr val="CCCCCC"/>
                </a:solidFill>
                <a:latin typeface="Lato"/>
                <a:ea typeface="Lato"/>
                <a:cs typeface="Lato"/>
                <a:sym typeface="Lato"/>
              </a:rPr>
              <a:t> </a:t>
            </a:r>
            <a:r>
              <a:rPr lang="en-GB" sz="1100">
                <a:solidFill>
                  <a:srgbClr val="53C6A1"/>
                </a:solidFill>
                <a:latin typeface="Lato"/>
                <a:ea typeface="Lato"/>
                <a:cs typeface="Lato"/>
                <a:sym typeface="Lato"/>
              </a:rPr>
              <a:t> </a:t>
            </a:r>
            <a:r>
              <a:rPr lang="en-GB" sz="1100">
                <a:solidFill>
                  <a:srgbClr val="000000"/>
                </a:solidFill>
                <a:latin typeface="Lato"/>
                <a:ea typeface="Lato"/>
                <a:cs typeface="Lato"/>
                <a:sym typeface="Lato"/>
              </a:rPr>
              <a:t>  </a:t>
            </a:r>
            <a:r>
              <a:rPr lang="en-GB" sz="1100">
                <a:latin typeface="Lato" panose="020F0502020204030203" pitchFamily="34" charset="0"/>
                <a:ea typeface="Lato"/>
                <a:cs typeface="Lato"/>
                <a:sym typeface="Lato"/>
              </a:rPr>
              <a:t>strengths and pitfalls</a:t>
            </a:r>
            <a:endParaRPr lang="en-GB" sz="1100">
              <a:latin typeface="Lato" panose="020F0502020204030203" pitchFamily="34" charset="0"/>
            </a:endParaRPr>
          </a:p>
          <a:p>
            <a:pPr marL="0" lvl="0" indent="0" algn="l" rtl="0">
              <a:lnSpc>
                <a:spcPct val="115000"/>
              </a:lnSpc>
              <a:spcBef>
                <a:spcPts val="0"/>
              </a:spcBef>
              <a:spcAft>
                <a:spcPts val="1600"/>
              </a:spcAft>
              <a:buNone/>
            </a:pPr>
            <a:endParaRPr lang="en-GB" sz="1800"/>
          </a:p>
        </p:txBody>
      </p:sp>
      <p:sp>
        <p:nvSpPr>
          <p:cNvPr id="13" name="Google Shape;545;p28">
            <a:extLst>
              <a:ext uri="{FF2B5EF4-FFF2-40B4-BE49-F238E27FC236}">
                <a16:creationId xmlns:a16="http://schemas.microsoft.com/office/drawing/2014/main" id="{6CE907EF-DBD9-4DEE-B701-80CDA3513943}"/>
              </a:ext>
            </a:extLst>
          </p:cNvPr>
          <p:cNvSpPr txBox="1"/>
          <p:nvPr/>
        </p:nvSpPr>
        <p:spPr>
          <a:xfrm>
            <a:off x="752762" y="2605928"/>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a:solidFill>
                  <a:schemeClr val="dk1"/>
                </a:solidFill>
                <a:latin typeface="Lato"/>
                <a:ea typeface="Lato"/>
                <a:cs typeface="Lato"/>
                <a:sym typeface="Lato"/>
              </a:rPr>
              <a:t>03    |</a:t>
            </a:r>
            <a:r>
              <a:rPr lang="en-GB" sz="1100" b="1">
                <a:solidFill>
                  <a:srgbClr val="CCCCCC"/>
                </a:solidFill>
                <a:latin typeface="Lato"/>
                <a:ea typeface="Lato"/>
                <a:cs typeface="Lato"/>
                <a:sym typeface="Lato"/>
              </a:rPr>
              <a:t> </a:t>
            </a:r>
            <a:r>
              <a:rPr lang="en-GB" sz="1100">
                <a:solidFill>
                  <a:srgbClr val="000000"/>
                </a:solidFill>
                <a:latin typeface="Lato"/>
                <a:ea typeface="Lato"/>
                <a:cs typeface="Lato"/>
                <a:sym typeface="Lato"/>
              </a:rPr>
              <a:t>   </a:t>
            </a:r>
            <a:r>
              <a:rPr lang="en-GB" sz="1100">
                <a:latin typeface="Lato" panose="020F0502020204030203" pitchFamily="34" charset="0"/>
                <a:ea typeface="Lato"/>
                <a:cs typeface="Lato"/>
                <a:sym typeface="Lato"/>
              </a:rPr>
              <a:t>communication and communication style</a:t>
            </a:r>
            <a:endParaRPr lang="en-GB" sz="1100">
              <a:latin typeface="Lato" panose="020F0502020204030203" pitchFamily="34" charset="0"/>
            </a:endParaRPr>
          </a:p>
          <a:p>
            <a:pPr marL="0" lvl="0" indent="0" algn="l" rtl="0">
              <a:lnSpc>
                <a:spcPct val="115000"/>
              </a:lnSpc>
              <a:spcBef>
                <a:spcPts val="0"/>
              </a:spcBef>
              <a:spcAft>
                <a:spcPts val="1600"/>
              </a:spcAft>
              <a:buNone/>
            </a:pPr>
            <a:endParaRPr lang="en-GB" sz="1800"/>
          </a:p>
        </p:txBody>
      </p:sp>
      <p:sp>
        <p:nvSpPr>
          <p:cNvPr id="14" name="Google Shape;546;p28">
            <a:extLst>
              <a:ext uri="{FF2B5EF4-FFF2-40B4-BE49-F238E27FC236}">
                <a16:creationId xmlns:a16="http://schemas.microsoft.com/office/drawing/2014/main" id="{E62D4201-089F-404C-BC6E-1F9CCAE53F76}"/>
              </a:ext>
            </a:extLst>
          </p:cNvPr>
          <p:cNvSpPr txBox="1"/>
          <p:nvPr/>
        </p:nvSpPr>
        <p:spPr>
          <a:xfrm>
            <a:off x="752762" y="2867228"/>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a:solidFill>
                  <a:schemeClr val="dk1"/>
                </a:solidFill>
                <a:latin typeface="Lato"/>
                <a:ea typeface="Lato"/>
                <a:cs typeface="Lato"/>
                <a:sym typeface="Lato"/>
              </a:rPr>
              <a:t>04    |</a:t>
            </a:r>
            <a:r>
              <a:rPr lang="en-GB" sz="1100" b="1">
                <a:solidFill>
                  <a:srgbClr val="000000"/>
                </a:solidFill>
                <a:latin typeface="Lato"/>
                <a:ea typeface="Lato"/>
                <a:cs typeface="Lato"/>
                <a:sym typeface="Lato"/>
              </a:rPr>
              <a:t> </a:t>
            </a:r>
            <a:r>
              <a:rPr lang="en-GB" sz="1100">
                <a:solidFill>
                  <a:srgbClr val="000000"/>
                </a:solidFill>
                <a:latin typeface="Lato"/>
                <a:ea typeface="Lato"/>
                <a:cs typeface="Lato"/>
                <a:sym typeface="Lato"/>
              </a:rPr>
              <a:t>   </a:t>
            </a:r>
            <a:r>
              <a:rPr lang="en-GB" sz="1100">
                <a:solidFill>
                  <a:srgbClr val="000000"/>
                </a:solidFill>
                <a:latin typeface="Lato" panose="020F0502020204030203" pitchFamily="34" charset="0"/>
                <a:ea typeface="Lato"/>
                <a:cs typeface="Lato"/>
                <a:sym typeface="Lato"/>
              </a:rPr>
              <a:t>motivation</a:t>
            </a:r>
            <a:endParaRPr lang="en-GB" sz="1100">
              <a:latin typeface="Lato" panose="020F0502020204030203" pitchFamily="34" charset="0"/>
            </a:endParaRPr>
          </a:p>
          <a:p>
            <a:pPr marL="0" lvl="0" indent="0" algn="l" rtl="0">
              <a:lnSpc>
                <a:spcPct val="115000"/>
              </a:lnSpc>
              <a:spcBef>
                <a:spcPts val="0"/>
              </a:spcBef>
              <a:spcAft>
                <a:spcPts val="1600"/>
              </a:spcAft>
              <a:buNone/>
            </a:pPr>
            <a:endParaRPr lang="en-GB" sz="1100">
              <a:solidFill>
                <a:srgbClr val="000000"/>
              </a:solidFill>
              <a:latin typeface="Lato"/>
              <a:ea typeface="Lato"/>
              <a:cs typeface="Lato"/>
              <a:sym typeface="Lato"/>
            </a:endParaRPr>
          </a:p>
        </p:txBody>
      </p:sp>
      <p:sp>
        <p:nvSpPr>
          <p:cNvPr id="15" name="Google Shape;547;p28">
            <a:extLst>
              <a:ext uri="{FF2B5EF4-FFF2-40B4-BE49-F238E27FC236}">
                <a16:creationId xmlns:a16="http://schemas.microsoft.com/office/drawing/2014/main" id="{C891DA04-69BF-43C8-9400-0C3E0D648532}"/>
              </a:ext>
            </a:extLst>
          </p:cNvPr>
          <p:cNvSpPr txBox="1"/>
          <p:nvPr/>
        </p:nvSpPr>
        <p:spPr>
          <a:xfrm>
            <a:off x="752762" y="3128528"/>
            <a:ext cx="5057255"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a:solidFill>
                  <a:schemeClr val="dk1"/>
                </a:solidFill>
                <a:latin typeface="Lato"/>
                <a:ea typeface="Lato"/>
                <a:cs typeface="Lato"/>
                <a:sym typeface="Lato"/>
              </a:rPr>
              <a:t>05    | </a:t>
            </a:r>
            <a:r>
              <a:rPr lang="en-GB" sz="1100">
                <a:solidFill>
                  <a:srgbClr val="53C6A1"/>
                </a:solidFill>
                <a:latin typeface="Lato"/>
                <a:ea typeface="Lato"/>
                <a:cs typeface="Lato"/>
                <a:sym typeface="Lato"/>
              </a:rPr>
              <a:t>   </a:t>
            </a:r>
            <a:r>
              <a:rPr lang="en-GB" sz="1100">
                <a:latin typeface="Lato" panose="020F0502020204030203" pitchFamily="34" charset="0"/>
                <a:sym typeface="Lato"/>
              </a:rPr>
              <a:t>development opportunities</a:t>
            </a:r>
            <a:endParaRPr lang="en-GB" sz="1100">
              <a:latin typeface="Lato" panose="020F0502020204030203" pitchFamily="34" charset="0"/>
            </a:endParaRPr>
          </a:p>
        </p:txBody>
      </p:sp>
    </p:spTree>
    <p:extLst>
      <p:ext uri="{BB962C8B-B14F-4D97-AF65-F5344CB8AC3E}">
        <p14:creationId xmlns:p14="http://schemas.microsoft.com/office/powerpoint/2010/main" val="2079634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Google Shape;556;p29"/>
          <p:cNvSpPr txBox="1">
            <a:spLocks noGrp="1"/>
          </p:cNvSpPr>
          <p:nvPr>
            <p:ph type="body" idx="4294967295"/>
          </p:nvPr>
        </p:nvSpPr>
        <p:spPr>
          <a:xfrm>
            <a:off x="729450" y="1749350"/>
            <a:ext cx="7010100" cy="2628300"/>
          </a:xfrm>
          <a:prstGeom prst="rect">
            <a:avLst/>
          </a:prstGeom>
        </p:spPr>
        <p:txBody>
          <a:bodyPr spcFirstLastPara="1" wrap="square" lIns="91425" tIns="91425" rIns="91425" bIns="91425" anchor="t" anchorCtr="0">
            <a:noAutofit/>
          </a:bodyPr>
          <a:lstStyle/>
          <a:p>
            <a:pPr marL="0" lvl="0" indent="0">
              <a:spcAft>
                <a:spcPts val="1600"/>
              </a:spcAft>
              <a:buNone/>
            </a:pPr>
            <a:r>
              <a:rPr lang="en-GB" sz="3000" dirty="0">
                <a:solidFill>
                  <a:srgbClr val="FFFFFF"/>
                </a:solidFill>
              </a:rPr>
              <a:t>communication.</a:t>
            </a:r>
            <a:endParaRPr sz="3000" dirty="0">
              <a:solidFill>
                <a:srgbClr val="FFFFFF"/>
              </a:solidFill>
            </a:endParaRPr>
          </a:p>
        </p:txBody>
      </p:sp>
    </p:spTree>
    <p:extLst>
      <p:ext uri="{BB962C8B-B14F-4D97-AF65-F5344CB8AC3E}">
        <p14:creationId xmlns:p14="http://schemas.microsoft.com/office/powerpoint/2010/main" val="21403557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3" name="Google Shape;563;p30"/>
          <p:cNvSpPr txBox="1"/>
          <p:nvPr/>
        </p:nvSpPr>
        <p:spPr>
          <a:xfrm>
            <a:off x="784430" y="2215738"/>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C00000"/>
                </a:solidFill>
                <a:latin typeface="Lato"/>
                <a:ea typeface="Lato"/>
                <a:cs typeface="Lato"/>
                <a:sym typeface="Lato"/>
              </a:rPr>
              <a:t>E </a:t>
            </a:r>
            <a:endParaRPr sz="3000" b="1" dirty="0">
              <a:solidFill>
                <a:srgbClr val="C00000"/>
              </a:solidFill>
              <a:latin typeface="Raleway"/>
              <a:ea typeface="Raleway"/>
              <a:cs typeface="Raleway"/>
              <a:sym typeface="Raleway"/>
            </a:endParaRPr>
          </a:p>
        </p:txBody>
      </p:sp>
      <p:grpSp>
        <p:nvGrpSpPr>
          <p:cNvPr id="564" name="Google Shape;564;p30"/>
          <p:cNvGrpSpPr/>
          <p:nvPr/>
        </p:nvGrpSpPr>
        <p:grpSpPr>
          <a:xfrm>
            <a:off x="811308" y="3059058"/>
            <a:ext cx="1642277" cy="1363752"/>
            <a:chOff x="830400" y="3274596"/>
            <a:chExt cx="2501700" cy="1363752"/>
          </a:xfrm>
        </p:grpSpPr>
        <p:sp>
          <p:nvSpPr>
            <p:cNvPr id="565" name="Google Shape;565;p30"/>
            <p:cNvSpPr/>
            <p:nvPr/>
          </p:nvSpPr>
          <p:spPr>
            <a:xfrm>
              <a:off x="830400" y="3370548"/>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0"/>
          <p:cNvSpPr txBox="1">
            <a:spLocks noGrp="1"/>
          </p:cNvSpPr>
          <p:nvPr>
            <p:ph type="title"/>
          </p:nvPr>
        </p:nvSpPr>
        <p:spPr>
          <a:xfrm>
            <a:off x="1147147" y="3360005"/>
            <a:ext cx="2238300" cy="430200"/>
          </a:xfrm>
          <a:prstGeom prst="rect">
            <a:avLst/>
          </a:prstGeom>
        </p:spPr>
        <p:txBody>
          <a:bodyPr spcFirstLastPara="1" wrap="square" lIns="91425" tIns="91425" rIns="91425" bIns="91425" anchor="b" anchorCtr="0">
            <a:noAutofit/>
          </a:bodyPr>
          <a:lstStyle/>
          <a:p>
            <a:pPr lvl="0"/>
            <a:r>
              <a:rPr lang="sv-SE" sz="1000" dirty="0"/>
              <a:t>enthusiast</a:t>
            </a:r>
          </a:p>
        </p:txBody>
      </p:sp>
      <p:sp>
        <p:nvSpPr>
          <p:cNvPr id="568" name="Google Shape;568;p30"/>
          <p:cNvSpPr txBox="1">
            <a:spLocks noGrp="1"/>
          </p:cNvSpPr>
          <p:nvPr>
            <p:ph type="body" idx="4294967295"/>
          </p:nvPr>
        </p:nvSpPr>
        <p:spPr>
          <a:xfrm>
            <a:off x="1147147" y="3790182"/>
            <a:ext cx="2238300" cy="649800"/>
          </a:xfrm>
          <a:prstGeom prst="rect">
            <a:avLst/>
          </a:prstGeom>
        </p:spPr>
        <p:txBody>
          <a:bodyPr spcFirstLastPara="1" wrap="square" lIns="91425" tIns="91425" rIns="91425" bIns="91425" anchor="t" anchorCtr="0">
            <a:noAutofit/>
          </a:bodyPr>
          <a:lstStyle/>
          <a:p>
            <a:pPr marL="0" lvl="0" indent="0">
              <a:spcAft>
                <a:spcPts val="1600"/>
              </a:spcAft>
              <a:buNone/>
            </a:pPr>
            <a:r>
              <a:rPr lang="sv-SE" sz="800" dirty="0"/>
              <a:t>New inspiration!
</a:t>
            </a:r>
          </a:p>
        </p:txBody>
      </p:sp>
      <p:sp>
        <p:nvSpPr>
          <p:cNvPr id="570" name="Google Shape;570;p30"/>
          <p:cNvSpPr txBox="1"/>
          <p:nvPr/>
        </p:nvSpPr>
        <p:spPr>
          <a:xfrm>
            <a:off x="2744372" y="3437397"/>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FFC000"/>
                </a:solidFill>
                <a:latin typeface="Lato"/>
                <a:ea typeface="Lato"/>
                <a:cs typeface="Lato"/>
                <a:sym typeface="Lato"/>
              </a:rPr>
              <a:t>I </a:t>
            </a:r>
            <a:endParaRPr sz="3000" b="1" dirty="0">
              <a:solidFill>
                <a:srgbClr val="FFC000"/>
              </a:solidFill>
              <a:latin typeface="Raleway"/>
              <a:ea typeface="Raleway"/>
              <a:cs typeface="Raleway"/>
              <a:sym typeface="Raleway"/>
            </a:endParaRPr>
          </a:p>
        </p:txBody>
      </p:sp>
      <p:grpSp>
        <p:nvGrpSpPr>
          <p:cNvPr id="571" name="Google Shape;571;p30"/>
          <p:cNvGrpSpPr/>
          <p:nvPr/>
        </p:nvGrpSpPr>
        <p:grpSpPr>
          <a:xfrm rot="10800000" flipH="1">
            <a:off x="2724622" y="1899066"/>
            <a:ext cx="1646333" cy="1353953"/>
            <a:chOff x="830400" y="3274596"/>
            <a:chExt cx="2501700" cy="1353953"/>
          </a:xfrm>
        </p:grpSpPr>
        <p:sp>
          <p:nvSpPr>
            <p:cNvPr id="572" name="Google Shape;572;p30"/>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 name="Google Shape;574;p30"/>
          <p:cNvSpPr txBox="1">
            <a:spLocks noGrp="1"/>
          </p:cNvSpPr>
          <p:nvPr>
            <p:ph type="title"/>
          </p:nvPr>
        </p:nvSpPr>
        <p:spPr>
          <a:xfrm>
            <a:off x="2910443" y="2061532"/>
            <a:ext cx="2238300" cy="430200"/>
          </a:xfrm>
          <a:prstGeom prst="rect">
            <a:avLst/>
          </a:prstGeom>
        </p:spPr>
        <p:txBody>
          <a:bodyPr spcFirstLastPara="1" wrap="square" lIns="91425" tIns="91425" rIns="91425" bIns="91425" anchor="b" anchorCtr="0">
            <a:noAutofit/>
          </a:bodyPr>
          <a:lstStyle/>
          <a:p>
            <a:pPr lvl="0"/>
            <a:r>
              <a:rPr lang="sv-SE" sz="1000" dirty="0" err="1"/>
              <a:t>implementer</a:t>
            </a:r>
            <a:endParaRPr lang="sv-SE" sz="1000" dirty="0"/>
          </a:p>
        </p:txBody>
      </p:sp>
      <p:sp>
        <p:nvSpPr>
          <p:cNvPr id="575" name="Google Shape;575;p30"/>
          <p:cNvSpPr txBox="1">
            <a:spLocks noGrp="1"/>
          </p:cNvSpPr>
          <p:nvPr>
            <p:ph type="body" idx="4294967295"/>
          </p:nvPr>
        </p:nvSpPr>
        <p:spPr>
          <a:xfrm>
            <a:off x="2910443" y="2491709"/>
            <a:ext cx="2238300" cy="649800"/>
          </a:xfrm>
          <a:prstGeom prst="rect">
            <a:avLst/>
          </a:prstGeom>
        </p:spPr>
        <p:txBody>
          <a:bodyPr spcFirstLastPara="1" wrap="square" lIns="91425" tIns="91425" rIns="91425" bIns="91425" anchor="t" anchorCtr="0">
            <a:noAutofit/>
          </a:bodyPr>
          <a:lstStyle/>
          <a:p>
            <a:pPr marL="0" lvl="0" indent="0">
              <a:spcAft>
                <a:spcPts val="1600"/>
              </a:spcAft>
              <a:buNone/>
            </a:pPr>
            <a:r>
              <a:rPr lang="sv-SE" sz="800" dirty="0"/>
              <a:t>New </a:t>
            </a:r>
            <a:r>
              <a:rPr lang="sv-SE" sz="800" dirty="0" err="1"/>
              <a:t>targets</a:t>
            </a:r>
            <a:r>
              <a:rPr lang="sv-SE" sz="800" dirty="0"/>
              <a:t>!
</a:t>
            </a:r>
          </a:p>
        </p:txBody>
      </p:sp>
      <p:sp>
        <p:nvSpPr>
          <p:cNvPr id="577" name="Google Shape;577;p30"/>
          <p:cNvSpPr txBox="1"/>
          <p:nvPr/>
        </p:nvSpPr>
        <p:spPr>
          <a:xfrm>
            <a:off x="4603982" y="2186332"/>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0070C0"/>
                </a:solidFill>
                <a:latin typeface="Lato"/>
                <a:ea typeface="Lato"/>
                <a:cs typeface="Lato"/>
                <a:sym typeface="Lato"/>
              </a:rPr>
              <a:t>A </a:t>
            </a:r>
            <a:endParaRPr sz="3000" b="1" dirty="0">
              <a:solidFill>
                <a:srgbClr val="0070C0"/>
              </a:solidFill>
              <a:latin typeface="Raleway"/>
              <a:ea typeface="Raleway"/>
              <a:cs typeface="Raleway"/>
              <a:sym typeface="Raleway"/>
            </a:endParaRPr>
          </a:p>
        </p:txBody>
      </p:sp>
      <p:grpSp>
        <p:nvGrpSpPr>
          <p:cNvPr id="578" name="Google Shape;578;p30"/>
          <p:cNvGrpSpPr/>
          <p:nvPr/>
        </p:nvGrpSpPr>
        <p:grpSpPr>
          <a:xfrm>
            <a:off x="4663400" y="3075130"/>
            <a:ext cx="1626670" cy="1353953"/>
            <a:chOff x="830400" y="3274596"/>
            <a:chExt cx="2501700" cy="1353953"/>
          </a:xfrm>
        </p:grpSpPr>
        <p:sp>
          <p:nvSpPr>
            <p:cNvPr id="579" name="Google Shape;579;p30"/>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30"/>
          <p:cNvSpPr txBox="1">
            <a:spLocks noGrp="1"/>
          </p:cNvSpPr>
          <p:nvPr>
            <p:ph type="title"/>
          </p:nvPr>
        </p:nvSpPr>
        <p:spPr>
          <a:xfrm>
            <a:off x="5040412" y="3326298"/>
            <a:ext cx="2238300" cy="430200"/>
          </a:xfrm>
          <a:prstGeom prst="rect">
            <a:avLst/>
          </a:prstGeom>
        </p:spPr>
        <p:txBody>
          <a:bodyPr spcFirstLastPara="1" wrap="square" lIns="91425" tIns="91425" rIns="91425" bIns="91425" anchor="b" anchorCtr="0">
            <a:noAutofit/>
          </a:bodyPr>
          <a:lstStyle/>
          <a:p>
            <a:pPr lvl="0"/>
            <a:r>
              <a:rPr lang="sv-SE" sz="1000" dirty="0" err="1"/>
              <a:t>analyst</a:t>
            </a:r>
            <a:endParaRPr lang="sv-SE" sz="1000" dirty="0"/>
          </a:p>
        </p:txBody>
      </p:sp>
      <p:sp>
        <p:nvSpPr>
          <p:cNvPr id="582" name="Google Shape;582;p30"/>
          <p:cNvSpPr txBox="1">
            <a:spLocks noGrp="1"/>
          </p:cNvSpPr>
          <p:nvPr>
            <p:ph type="body" idx="4294967295"/>
          </p:nvPr>
        </p:nvSpPr>
        <p:spPr>
          <a:xfrm>
            <a:off x="5040412" y="3756475"/>
            <a:ext cx="2238300" cy="649800"/>
          </a:xfrm>
          <a:prstGeom prst="rect">
            <a:avLst/>
          </a:prstGeom>
        </p:spPr>
        <p:txBody>
          <a:bodyPr spcFirstLastPara="1" wrap="square" lIns="91425" tIns="91425" rIns="91425" bIns="91425" anchor="t" anchorCtr="0">
            <a:noAutofit/>
          </a:bodyPr>
          <a:lstStyle/>
          <a:p>
            <a:pPr marL="0" lvl="0" indent="0">
              <a:spcAft>
                <a:spcPts val="1600"/>
              </a:spcAft>
              <a:buNone/>
            </a:pPr>
            <a:r>
              <a:rPr lang="sv-SE" sz="800" dirty="0"/>
              <a:t>New </a:t>
            </a:r>
            <a:r>
              <a:rPr lang="sv-SE" sz="800" dirty="0" err="1"/>
              <a:t>knowledge</a:t>
            </a:r>
            <a:r>
              <a:rPr lang="sv-SE" sz="800" dirty="0"/>
              <a:t>!
</a:t>
            </a:r>
          </a:p>
        </p:txBody>
      </p:sp>
      <p:grpSp>
        <p:nvGrpSpPr>
          <p:cNvPr id="29" name="Google Shape;571;p30">
            <a:extLst>
              <a:ext uri="{FF2B5EF4-FFF2-40B4-BE49-F238E27FC236}">
                <a16:creationId xmlns:a16="http://schemas.microsoft.com/office/drawing/2014/main" id="{D86AB573-05EC-412A-8D9E-05853E9AA72D}"/>
              </a:ext>
            </a:extLst>
          </p:cNvPr>
          <p:cNvGrpSpPr/>
          <p:nvPr/>
        </p:nvGrpSpPr>
        <p:grpSpPr>
          <a:xfrm rot="10800000" flipH="1">
            <a:off x="6564899" y="1894702"/>
            <a:ext cx="1646333" cy="1353953"/>
            <a:chOff x="830400" y="3274596"/>
            <a:chExt cx="2501700" cy="1353953"/>
          </a:xfrm>
        </p:grpSpPr>
        <p:sp>
          <p:nvSpPr>
            <p:cNvPr id="30" name="Google Shape;572;p30">
              <a:extLst>
                <a:ext uri="{FF2B5EF4-FFF2-40B4-BE49-F238E27FC236}">
                  <a16:creationId xmlns:a16="http://schemas.microsoft.com/office/drawing/2014/main" id="{88F06A04-3B25-49B9-843A-2ADE42077FB0}"/>
                </a:ext>
              </a:extLst>
            </p:cNvPr>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73;p30">
              <a:extLst>
                <a:ext uri="{FF2B5EF4-FFF2-40B4-BE49-F238E27FC236}">
                  <a16:creationId xmlns:a16="http://schemas.microsoft.com/office/drawing/2014/main" id="{8EF1D890-779D-4934-9FCA-89DB43F9FAB7}"/>
                </a:ext>
              </a:extLst>
            </p:cNvPr>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581;p30">
            <a:extLst>
              <a:ext uri="{FF2B5EF4-FFF2-40B4-BE49-F238E27FC236}">
                <a16:creationId xmlns:a16="http://schemas.microsoft.com/office/drawing/2014/main" id="{D876DD91-DDC9-4F01-B209-EF8F32D02FDB}"/>
              </a:ext>
            </a:extLst>
          </p:cNvPr>
          <p:cNvSpPr txBox="1">
            <a:spLocks/>
          </p:cNvSpPr>
          <p:nvPr/>
        </p:nvSpPr>
        <p:spPr>
          <a:xfrm>
            <a:off x="6957696" y="2067205"/>
            <a:ext cx="1169461" cy="430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sv-SE" sz="1000" dirty="0"/>
              <a:t>supporter</a:t>
            </a:r>
          </a:p>
        </p:txBody>
      </p:sp>
      <p:sp>
        <p:nvSpPr>
          <p:cNvPr id="33" name="Google Shape;582;p30">
            <a:extLst>
              <a:ext uri="{FF2B5EF4-FFF2-40B4-BE49-F238E27FC236}">
                <a16:creationId xmlns:a16="http://schemas.microsoft.com/office/drawing/2014/main" id="{11B68358-DDD4-40E4-90B7-1B2968BC50E9}"/>
              </a:ext>
            </a:extLst>
          </p:cNvPr>
          <p:cNvSpPr txBox="1">
            <a:spLocks/>
          </p:cNvSpPr>
          <p:nvPr/>
        </p:nvSpPr>
        <p:spPr>
          <a:xfrm>
            <a:off x="6957696" y="2497382"/>
            <a:ext cx="1169461" cy="64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spcAft>
                <a:spcPts val="1600"/>
              </a:spcAft>
              <a:buNone/>
            </a:pPr>
            <a:r>
              <a:rPr lang="sv-SE" sz="800" dirty="0"/>
              <a:t>New </a:t>
            </a:r>
            <a:r>
              <a:rPr lang="sv-SE" sz="800" dirty="0" err="1"/>
              <a:t>network</a:t>
            </a:r>
            <a:r>
              <a:rPr lang="sv-SE" sz="800" dirty="0"/>
              <a:t>!
</a:t>
            </a:r>
          </a:p>
        </p:txBody>
      </p:sp>
      <p:sp>
        <p:nvSpPr>
          <p:cNvPr id="36" name="Google Shape;577;p30">
            <a:extLst>
              <a:ext uri="{FF2B5EF4-FFF2-40B4-BE49-F238E27FC236}">
                <a16:creationId xmlns:a16="http://schemas.microsoft.com/office/drawing/2014/main" id="{3009F00B-BA65-4DA8-A6E6-E94A02B4BE38}"/>
              </a:ext>
            </a:extLst>
          </p:cNvPr>
          <p:cNvSpPr txBox="1"/>
          <p:nvPr/>
        </p:nvSpPr>
        <p:spPr>
          <a:xfrm>
            <a:off x="6763793" y="3435885"/>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00B050"/>
                </a:solidFill>
                <a:latin typeface="Lato"/>
                <a:ea typeface="Lato"/>
                <a:cs typeface="Lato"/>
                <a:sym typeface="Lato"/>
              </a:rPr>
              <a:t>S </a:t>
            </a:r>
            <a:endParaRPr sz="3000" b="1" dirty="0">
              <a:solidFill>
                <a:srgbClr val="00B050"/>
              </a:solidFill>
              <a:latin typeface="Raleway"/>
              <a:ea typeface="Raleway"/>
              <a:cs typeface="Raleway"/>
              <a:sym typeface="Raleway"/>
            </a:endParaRPr>
          </a:p>
        </p:txBody>
      </p:sp>
      <p:sp>
        <p:nvSpPr>
          <p:cNvPr id="3" name="Rubrik 2">
            <a:extLst>
              <a:ext uri="{FF2B5EF4-FFF2-40B4-BE49-F238E27FC236}">
                <a16:creationId xmlns:a16="http://schemas.microsoft.com/office/drawing/2014/main" id="{C3F1CADA-878C-4BEE-80ED-5462A7319B36}"/>
              </a:ext>
            </a:extLst>
          </p:cNvPr>
          <p:cNvSpPr>
            <a:spLocks noGrp="1"/>
          </p:cNvSpPr>
          <p:nvPr>
            <p:ph type="title"/>
          </p:nvPr>
        </p:nvSpPr>
        <p:spPr/>
        <p:txBody>
          <a:bodyPr/>
          <a:lstStyle/>
          <a:p>
            <a:r>
              <a:rPr lang="sv-SE" dirty="0"/>
              <a:t>Associations to '</a:t>
            </a:r>
            <a:r>
              <a:rPr lang="sv-SE" dirty="0" err="1"/>
              <a:t>training</a:t>
            </a:r>
            <a:r>
              <a:rPr lang="sv-SE" dirty="0"/>
              <a:t>'
</a:t>
            </a:r>
          </a:p>
        </p:txBody>
      </p:sp>
      <p:pic>
        <p:nvPicPr>
          <p:cNvPr id="34" name="Billede 33" descr="Enthusiast_top.jpg">
            <a:extLst>
              <a:ext uri="{FF2B5EF4-FFF2-40B4-BE49-F238E27FC236}">
                <a16:creationId xmlns:a16="http://schemas.microsoft.com/office/drawing/2014/main" id="{F00D70BF-34F8-4A90-9EEA-FCC5D43F99B3}"/>
              </a:ext>
            </a:extLst>
          </p:cNvPr>
          <p:cNvPicPr>
            <a:picLocks noChangeAspect="1"/>
          </p:cNvPicPr>
          <p:nvPr/>
        </p:nvPicPr>
        <p:blipFill>
          <a:blip r:embed="rId3" cstate="print"/>
          <a:stretch>
            <a:fillRect/>
          </a:stretch>
        </p:blipFill>
        <p:spPr>
          <a:xfrm>
            <a:off x="1215722" y="2046380"/>
            <a:ext cx="1152270" cy="890658"/>
          </a:xfrm>
          <a:prstGeom prst="rect">
            <a:avLst/>
          </a:prstGeom>
          <a:ln>
            <a:noFill/>
          </a:ln>
          <a:effectLst>
            <a:softEdge rad="112500"/>
          </a:effectLst>
        </p:spPr>
      </p:pic>
      <p:pic>
        <p:nvPicPr>
          <p:cNvPr id="35" name="Billede 35" descr="Analyst_hair_white back.jpg">
            <a:extLst>
              <a:ext uri="{FF2B5EF4-FFF2-40B4-BE49-F238E27FC236}">
                <a16:creationId xmlns:a16="http://schemas.microsoft.com/office/drawing/2014/main" id="{3E9A98B3-6782-4C60-BF0E-5A44398CD2A6}"/>
              </a:ext>
            </a:extLst>
          </p:cNvPr>
          <p:cNvPicPr>
            <a:picLocks noChangeAspect="1"/>
          </p:cNvPicPr>
          <p:nvPr/>
        </p:nvPicPr>
        <p:blipFill>
          <a:blip r:embed="rId4" cstate="print"/>
          <a:stretch>
            <a:fillRect/>
          </a:stretch>
        </p:blipFill>
        <p:spPr>
          <a:xfrm>
            <a:off x="5185127" y="1960843"/>
            <a:ext cx="805833" cy="1011017"/>
          </a:xfrm>
          <a:prstGeom prst="rect">
            <a:avLst/>
          </a:prstGeom>
          <a:ln>
            <a:noFill/>
          </a:ln>
          <a:effectLst>
            <a:softEdge rad="112500"/>
          </a:effectLst>
        </p:spPr>
      </p:pic>
      <p:pic>
        <p:nvPicPr>
          <p:cNvPr id="37" name="Billede 36" descr="Implementer_white back.jpg">
            <a:extLst>
              <a:ext uri="{FF2B5EF4-FFF2-40B4-BE49-F238E27FC236}">
                <a16:creationId xmlns:a16="http://schemas.microsoft.com/office/drawing/2014/main" id="{8C90678B-4E3F-43C2-BD94-A0E2FB4A1213}"/>
              </a:ext>
            </a:extLst>
          </p:cNvPr>
          <p:cNvPicPr>
            <a:picLocks noChangeAspect="1"/>
          </p:cNvPicPr>
          <p:nvPr/>
        </p:nvPicPr>
        <p:blipFill>
          <a:blip r:embed="rId5" cstate="print"/>
          <a:srcRect l="29289" t="13832" r="8045"/>
          <a:stretch>
            <a:fillRect/>
          </a:stretch>
        </p:blipFill>
        <p:spPr>
          <a:xfrm>
            <a:off x="3227682" y="3392783"/>
            <a:ext cx="847346" cy="873847"/>
          </a:xfrm>
          <a:prstGeom prst="rect">
            <a:avLst/>
          </a:prstGeom>
          <a:ln>
            <a:noFill/>
          </a:ln>
          <a:effectLst>
            <a:softEdge rad="112500"/>
          </a:effectLst>
        </p:spPr>
      </p:pic>
      <p:pic>
        <p:nvPicPr>
          <p:cNvPr id="38" name="Billede 34" descr="Supporter_white back.jpg">
            <a:extLst>
              <a:ext uri="{FF2B5EF4-FFF2-40B4-BE49-F238E27FC236}">
                <a16:creationId xmlns:a16="http://schemas.microsoft.com/office/drawing/2014/main" id="{842C7458-E0A3-43C5-A258-48A4CD7167AC}"/>
              </a:ext>
            </a:extLst>
          </p:cNvPr>
          <p:cNvPicPr>
            <a:picLocks noChangeAspect="1"/>
          </p:cNvPicPr>
          <p:nvPr/>
        </p:nvPicPr>
        <p:blipFill>
          <a:blip r:embed="rId6" cstate="print"/>
          <a:srcRect l="19740" t="5942" r="18374" b="6863"/>
          <a:stretch>
            <a:fillRect/>
          </a:stretch>
        </p:blipFill>
        <p:spPr>
          <a:xfrm>
            <a:off x="7324971" y="3409770"/>
            <a:ext cx="964351" cy="897844"/>
          </a:xfrm>
          <a:prstGeom prst="rect">
            <a:avLst/>
          </a:prstGeom>
          <a:ln>
            <a:noFill/>
          </a:ln>
          <a:effectLst>
            <a:softEdge rad="112500"/>
          </a:effectLst>
        </p:spPr>
      </p:pic>
    </p:spTree>
    <p:extLst>
      <p:ext uri="{BB962C8B-B14F-4D97-AF65-F5344CB8AC3E}">
        <p14:creationId xmlns:p14="http://schemas.microsoft.com/office/powerpoint/2010/main" val="2203136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3B48C2CC-C6ED-4BB1-98CD-E34DC4697BEE}"/>
              </a:ext>
            </a:extLst>
          </p:cNvPr>
          <p:cNvSpPr>
            <a:spLocks noGrp="1"/>
          </p:cNvSpPr>
          <p:nvPr>
            <p:ph type="title"/>
          </p:nvPr>
        </p:nvSpPr>
        <p:spPr/>
        <p:txBody>
          <a:bodyPr/>
          <a:lstStyle/>
          <a:p>
            <a:r>
              <a:rPr lang="en-US" dirty="0">
                <a:sym typeface="Tahoma" pitchFamily="34" charset="0"/>
              </a:rPr>
              <a:t>the four basic</a:t>
            </a:r>
            <a:br>
              <a:rPr lang="en-US" dirty="0">
                <a:sym typeface="Tahoma" pitchFamily="34" charset="0"/>
              </a:rPr>
            </a:br>
            <a:r>
              <a:rPr lang="en-US" dirty="0">
                <a:sym typeface="Tahoma" pitchFamily="34" charset="0"/>
              </a:rPr>
              <a:t>styles
</a:t>
            </a:r>
            <a:endParaRPr lang="sv-SE" dirty="0"/>
          </a:p>
        </p:txBody>
      </p:sp>
      <p:grpSp>
        <p:nvGrpSpPr>
          <p:cNvPr id="5" name="Group 3"/>
          <p:cNvGrpSpPr>
            <a:grpSpLocks/>
          </p:cNvGrpSpPr>
          <p:nvPr/>
        </p:nvGrpSpPr>
        <p:grpSpPr bwMode="auto">
          <a:xfrm>
            <a:off x="4496268" y="1212486"/>
            <a:ext cx="3600450" cy="32004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35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350"/>
            </a:p>
          </p:txBody>
        </p:sp>
      </p:grpSp>
      <p:sp>
        <p:nvSpPr>
          <p:cNvPr id="12" name="Tekstboks 17"/>
          <p:cNvSpPr txBox="1">
            <a:spLocks noChangeArrowheads="1"/>
          </p:cNvSpPr>
          <p:nvPr/>
        </p:nvSpPr>
        <p:spPr bwMode="auto">
          <a:xfrm>
            <a:off x="3834281" y="2545987"/>
            <a:ext cx="760810"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Control</a:t>
            </a:r>
          </a:p>
        </p:txBody>
      </p:sp>
      <p:sp>
        <p:nvSpPr>
          <p:cNvPr id="13" name="Tekstboks 18"/>
          <p:cNvSpPr txBox="1">
            <a:spLocks noChangeArrowheads="1"/>
          </p:cNvSpPr>
          <p:nvPr/>
        </p:nvSpPr>
        <p:spPr bwMode="auto">
          <a:xfrm>
            <a:off x="5845247" y="4347403"/>
            <a:ext cx="845344"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Task</a:t>
            </a:r>
          </a:p>
        </p:txBody>
      </p:sp>
      <p:sp>
        <p:nvSpPr>
          <p:cNvPr id="14" name="Tekstboks 19"/>
          <p:cNvSpPr txBox="1">
            <a:spLocks noChangeArrowheads="1"/>
          </p:cNvSpPr>
          <p:nvPr/>
        </p:nvSpPr>
        <p:spPr bwMode="auto">
          <a:xfrm>
            <a:off x="5771428" y="908878"/>
            <a:ext cx="1083469"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Person</a:t>
            </a:r>
          </a:p>
        </p:txBody>
      </p:sp>
      <p:sp>
        <p:nvSpPr>
          <p:cNvPr id="15" name="Tekstboks 20"/>
          <p:cNvSpPr txBox="1">
            <a:spLocks noChangeArrowheads="1"/>
          </p:cNvSpPr>
          <p:nvPr/>
        </p:nvSpPr>
        <p:spPr bwMode="auto">
          <a:xfrm>
            <a:off x="8069333" y="2540034"/>
            <a:ext cx="1102761" cy="300082"/>
          </a:xfrm>
          <a:prstGeom prst="rect">
            <a:avLst/>
          </a:prstGeom>
          <a:noFill/>
          <a:ln w="9525">
            <a:noFill/>
            <a:miter lim="800000"/>
            <a:headEnd/>
            <a:tailEnd/>
          </a:ln>
        </p:spPr>
        <p:txBody>
          <a:bodyPr wrap="square">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Participating</a:t>
            </a:r>
          </a:p>
        </p:txBody>
      </p:sp>
      <p:sp>
        <p:nvSpPr>
          <p:cNvPr id="16" name="Google Shape;206;p21">
            <a:extLst>
              <a:ext uri="{FF2B5EF4-FFF2-40B4-BE49-F238E27FC236}">
                <a16:creationId xmlns:a16="http://schemas.microsoft.com/office/drawing/2014/main" id="{969C9CE6-3615-4A6B-8C5F-DDE238AA5365}"/>
              </a:ext>
            </a:extLst>
          </p:cNvPr>
          <p:cNvSpPr/>
          <p:nvPr/>
        </p:nvSpPr>
        <p:spPr>
          <a:xfrm>
            <a:off x="4885647" y="1435475"/>
            <a:ext cx="1184291" cy="1147201"/>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lvl="0" algn="ctr"/>
            <a:r>
              <a:rPr lang="en-GB" sz="900" b="1" dirty="0">
                <a:solidFill>
                  <a:srgbClr val="FFFFFF"/>
                </a:solidFill>
              </a:rPr>
              <a:t>enthusiast</a:t>
            </a:r>
            <a:endParaRPr sz="800" b="1" dirty="0">
              <a:solidFill>
                <a:srgbClr val="FFFFFF"/>
              </a:solidFill>
            </a:endParaRPr>
          </a:p>
        </p:txBody>
      </p:sp>
      <p:sp>
        <p:nvSpPr>
          <p:cNvPr id="17" name="Google Shape;208;p21">
            <a:extLst>
              <a:ext uri="{FF2B5EF4-FFF2-40B4-BE49-F238E27FC236}">
                <a16:creationId xmlns:a16="http://schemas.microsoft.com/office/drawing/2014/main" id="{8991F872-6C97-4477-BEB1-5824252A758C}"/>
              </a:ext>
            </a:extLst>
          </p:cNvPr>
          <p:cNvSpPr/>
          <p:nvPr/>
        </p:nvSpPr>
        <p:spPr>
          <a:xfrm>
            <a:off x="4918924" y="2878846"/>
            <a:ext cx="1151014" cy="1086576"/>
          </a:xfrm>
          <a:prstGeom prst="ellipse">
            <a:avLst/>
          </a:prstGeom>
          <a:solidFill>
            <a:srgbClr val="FFCC00"/>
          </a:solidFill>
          <a:ln>
            <a:noFill/>
          </a:ln>
        </p:spPr>
        <p:txBody>
          <a:bodyPr spcFirstLastPara="1" wrap="square" lIns="91425" tIns="91425" rIns="91425" bIns="91425" anchor="ctr" anchorCtr="0">
            <a:noAutofit/>
          </a:bodyPr>
          <a:lstStyle/>
          <a:p>
            <a:pPr lvl="0" algn="ctr"/>
            <a:r>
              <a:rPr lang="en-GB" sz="800" b="1" dirty="0">
                <a:solidFill>
                  <a:schemeClr val="bg2"/>
                </a:solidFill>
              </a:rPr>
              <a:t>implementer</a:t>
            </a:r>
            <a:endParaRPr sz="800" b="1" dirty="0">
              <a:solidFill>
                <a:schemeClr val="bg2"/>
              </a:solidFill>
            </a:endParaRPr>
          </a:p>
        </p:txBody>
      </p:sp>
      <p:sp>
        <p:nvSpPr>
          <p:cNvPr id="18" name="Google Shape;210;p21">
            <a:extLst>
              <a:ext uri="{FF2B5EF4-FFF2-40B4-BE49-F238E27FC236}">
                <a16:creationId xmlns:a16="http://schemas.microsoft.com/office/drawing/2014/main" id="{A3C8224A-088C-4671-B84A-769305CDE3D2}"/>
              </a:ext>
            </a:extLst>
          </p:cNvPr>
          <p:cNvSpPr/>
          <p:nvPr/>
        </p:nvSpPr>
        <p:spPr>
          <a:xfrm>
            <a:off x="6523046" y="1435475"/>
            <a:ext cx="1176326" cy="1148131"/>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900" b="1" dirty="0">
                <a:solidFill>
                  <a:srgbClr val="FFFFFF"/>
                </a:solidFill>
              </a:rPr>
              <a:t>supporter</a:t>
            </a:r>
            <a:endParaRPr sz="800" b="1" dirty="0">
              <a:solidFill>
                <a:srgbClr val="FFFFFF"/>
              </a:solidFill>
            </a:endParaRPr>
          </a:p>
        </p:txBody>
      </p:sp>
      <p:sp>
        <p:nvSpPr>
          <p:cNvPr id="19" name="Google Shape;212;p21">
            <a:extLst>
              <a:ext uri="{FF2B5EF4-FFF2-40B4-BE49-F238E27FC236}">
                <a16:creationId xmlns:a16="http://schemas.microsoft.com/office/drawing/2014/main" id="{36D86EA2-2CBC-4E72-8A90-4A82773F5292}"/>
              </a:ext>
            </a:extLst>
          </p:cNvPr>
          <p:cNvSpPr/>
          <p:nvPr/>
        </p:nvSpPr>
        <p:spPr>
          <a:xfrm>
            <a:off x="6559827" y="2878108"/>
            <a:ext cx="1102764" cy="1087314"/>
          </a:xfrm>
          <a:prstGeom prst="ellipse">
            <a:avLst/>
          </a:prstGeom>
          <a:solidFill>
            <a:srgbClr val="0070C0"/>
          </a:solidFill>
          <a:ln>
            <a:noFill/>
          </a:ln>
        </p:spPr>
        <p:txBody>
          <a:bodyPr spcFirstLastPara="1" wrap="square" lIns="91425" tIns="91425" rIns="91425" bIns="91425" anchor="ctr" anchorCtr="0">
            <a:noAutofit/>
          </a:bodyPr>
          <a:lstStyle/>
          <a:p>
            <a:pPr lvl="0" algn="ctr"/>
            <a:r>
              <a:rPr lang="en-GB" sz="800" b="1" dirty="0">
                <a:solidFill>
                  <a:srgbClr val="FFFFFF"/>
                </a:solidFill>
              </a:rPr>
              <a:t>analyst</a:t>
            </a:r>
            <a:endParaRPr sz="800" b="1" dirty="0">
              <a:solidFill>
                <a:srgbClr val="FFFFFF"/>
              </a:solidFill>
            </a:endParaRPr>
          </a:p>
        </p:txBody>
      </p:sp>
    </p:spTree>
    <p:extLst>
      <p:ext uri="{BB962C8B-B14F-4D97-AF65-F5344CB8AC3E}">
        <p14:creationId xmlns:p14="http://schemas.microsoft.com/office/powerpoint/2010/main" val="764970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757264" y="1338513"/>
            <a:ext cx="7688700" cy="535200"/>
          </a:xfrm>
          <a:prstGeom prst="rect">
            <a:avLst/>
          </a:prstGeom>
        </p:spPr>
        <p:txBody>
          <a:bodyPr spcFirstLastPara="1" wrap="square" lIns="91425" tIns="91425" rIns="91425" bIns="91425" anchor="t" anchorCtr="0">
            <a:noAutofit/>
          </a:bodyPr>
          <a:lstStyle/>
          <a:p>
            <a:pPr lvl="0"/>
            <a:r>
              <a:rPr lang="en-US" dirty="0"/>
              <a:t>what are we talking about?
</a:t>
            </a:r>
            <a:endParaRPr dirty="0"/>
          </a:p>
        </p:txBody>
      </p:sp>
      <p:sp>
        <p:nvSpPr>
          <p:cNvPr id="206" name="Google Shape;206;p21"/>
          <p:cNvSpPr/>
          <p:nvPr/>
        </p:nvSpPr>
        <p:spPr>
          <a:xfrm>
            <a:off x="1400790" y="2181675"/>
            <a:ext cx="328800" cy="328800"/>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E</a:t>
            </a:r>
            <a:endParaRPr sz="800" b="1" dirty="0">
              <a:solidFill>
                <a:srgbClr val="FFFFFF"/>
              </a:solidFill>
            </a:endParaRPr>
          </a:p>
        </p:txBody>
      </p:sp>
      <p:sp>
        <p:nvSpPr>
          <p:cNvPr id="207" name="Google Shape;207;p21"/>
          <p:cNvSpPr txBox="1">
            <a:spLocks noGrp="1"/>
          </p:cNvSpPr>
          <p:nvPr>
            <p:ph type="body" idx="1"/>
          </p:nvPr>
        </p:nvSpPr>
        <p:spPr>
          <a:xfrm>
            <a:off x="1840002" y="2190115"/>
            <a:ext cx="4577447" cy="1860091"/>
          </a:xfrm>
          <a:prstGeom prst="rect">
            <a:avLst/>
          </a:prstGeom>
        </p:spPr>
        <p:txBody>
          <a:bodyPr spcFirstLastPara="1" wrap="square" lIns="91425" tIns="91425" rIns="91425" bIns="91425" numCol="3" anchor="t" anchorCtr="0">
            <a:noAutofit/>
          </a:bodyPr>
          <a:lstStyle/>
          <a:p>
            <a:pPr marL="0" indent="0">
              <a:buNone/>
            </a:pPr>
            <a:r>
              <a:rPr lang="en-GB" sz="1000" b="0" noProof="0" dirty="0">
                <a:solidFill>
                  <a:schemeClr val="bg2"/>
                </a:solidFill>
                <a:latin typeface="Franklin Gothic Book" panose="020B0503020102020204" pitchFamily="34" charset="0"/>
              </a:rPr>
              <a:t>Possibilities</a:t>
            </a:r>
          </a:p>
          <a:p>
            <a:pPr marL="0" indent="0">
              <a:buNone/>
            </a:pPr>
            <a:r>
              <a:rPr lang="en-GB" sz="1000" b="0" noProof="0" dirty="0">
                <a:solidFill>
                  <a:schemeClr val="bg2"/>
                </a:solidFill>
                <a:latin typeface="Franklin Gothic Book" panose="020B0503020102020204" pitchFamily="34" charset="0"/>
              </a:rPr>
              <a:t> Exuberance</a:t>
            </a:r>
          </a:p>
          <a:p>
            <a:pPr marL="0" indent="0">
              <a:buNone/>
            </a:pPr>
            <a:r>
              <a:rPr lang="en-GB" sz="1000" b="0" noProof="0" dirty="0">
                <a:solidFill>
                  <a:schemeClr val="bg2"/>
                </a:solidFill>
                <a:latin typeface="Franklin Gothic Book" panose="020B0503020102020204" pitchFamily="34" charset="0"/>
              </a:rPr>
              <a:t> News value</a:t>
            </a:r>
          </a:p>
          <a:p>
            <a:pPr marL="0" indent="0">
              <a:buNone/>
            </a:pPr>
            <a:r>
              <a:rPr lang="en-GB" sz="1000" b="0" noProof="0" dirty="0">
                <a:solidFill>
                  <a:schemeClr val="bg2"/>
                </a:solidFill>
                <a:latin typeface="Franklin Gothic Book" panose="020B0503020102020204" pitchFamily="34" charset="0"/>
              </a:rPr>
              <a:t> Excitement</a:t>
            </a:r>
          </a:p>
          <a:p>
            <a:pPr marL="0" indent="0">
              <a:buNone/>
            </a:pPr>
            <a:r>
              <a:rPr lang="en-GB" sz="1000" b="0" noProof="0" dirty="0">
                <a:solidFill>
                  <a:schemeClr val="bg2"/>
                </a:solidFill>
                <a:latin typeface="Franklin Gothic Book" panose="020B0503020102020204" pitchFamily="34" charset="0"/>
              </a:rPr>
              <a:t> Prestige</a:t>
            </a:r>
          </a:p>
          <a:p>
            <a:pPr marL="0" indent="0">
              <a:buNone/>
            </a:pPr>
            <a:r>
              <a:rPr lang="en-GB" sz="1000" b="0" noProof="0" dirty="0">
                <a:solidFill>
                  <a:schemeClr val="bg2"/>
                </a:solidFill>
                <a:latin typeface="Franklin Gothic Book" panose="020B0503020102020204" pitchFamily="34" charset="0"/>
              </a:rPr>
              <a:t> Overall view</a:t>
            </a:r>
            <a:endParaRPr lang="en-GB" sz="1000" b="0" kern="1200" noProof="0" dirty="0">
              <a:solidFill>
                <a:schemeClr val="bg2"/>
              </a:solidFill>
              <a:latin typeface="Franklin Gothic Book" panose="020B0503020102020204" pitchFamily="34" charset="0"/>
              <a:ea typeface="+mn-ea"/>
              <a:cs typeface="+mn-cs"/>
              <a:sym typeface="Tahoma" pitchFamily="34" charset="0"/>
            </a:endParaRPr>
          </a:p>
          <a:p>
            <a:pPr marL="265176" indent="-182880">
              <a:lnSpc>
                <a:spcPct val="100000"/>
              </a:lnSpc>
              <a:buClr>
                <a:srgbClr val="FFFFFF"/>
              </a:buClr>
              <a:buFont typeface="Arial"/>
              <a:buChar char="•"/>
            </a:pPr>
            <a:r>
              <a:rPr lang="en-US" sz="1000" dirty="0">
                <a:solidFill>
                  <a:schemeClr val="bg2"/>
                </a:solidFill>
                <a:latin typeface="Calibri" pitchFamily="34" charset="0"/>
              </a:rPr>
              <a:t>
</a:t>
            </a:r>
            <a:endParaRPr lang="sv-SE" sz="1000" dirty="0">
              <a:solidFill>
                <a:schemeClr val="bg2"/>
              </a:solidFill>
              <a:latin typeface="Calibri" pitchFamily="34" charset="0"/>
            </a:endParaRPr>
          </a:p>
        </p:txBody>
      </p:sp>
      <p:sp>
        <p:nvSpPr>
          <p:cNvPr id="208" name="Google Shape;208;p21"/>
          <p:cNvSpPr/>
          <p:nvPr/>
        </p:nvSpPr>
        <p:spPr>
          <a:xfrm>
            <a:off x="1400790" y="3404075"/>
            <a:ext cx="328800" cy="328800"/>
          </a:xfrm>
          <a:prstGeom prst="ellipse">
            <a:avLst/>
          </a:prstGeom>
          <a:solidFill>
            <a:srgbClr val="FFCC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chemeClr val="bg2"/>
                </a:solidFill>
              </a:rPr>
              <a:t>I</a:t>
            </a:r>
            <a:endParaRPr sz="800" b="1" dirty="0">
              <a:solidFill>
                <a:schemeClr val="bg2"/>
              </a:solidFill>
            </a:endParaRPr>
          </a:p>
        </p:txBody>
      </p:sp>
      <p:sp>
        <p:nvSpPr>
          <p:cNvPr id="210" name="Google Shape;210;p21"/>
          <p:cNvSpPr/>
          <p:nvPr/>
        </p:nvSpPr>
        <p:spPr>
          <a:xfrm>
            <a:off x="3964326" y="2181675"/>
            <a:ext cx="328800" cy="328800"/>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800" b="1" dirty="0">
                <a:solidFill>
                  <a:srgbClr val="FFFFFF"/>
                </a:solidFill>
              </a:rPr>
              <a:t>S</a:t>
            </a:r>
            <a:endParaRPr sz="800" b="1" dirty="0">
              <a:solidFill>
                <a:srgbClr val="FFFFFF"/>
              </a:solidFill>
            </a:endParaRPr>
          </a:p>
        </p:txBody>
      </p:sp>
      <p:sp>
        <p:nvSpPr>
          <p:cNvPr id="212" name="Google Shape;212;p21"/>
          <p:cNvSpPr/>
          <p:nvPr/>
        </p:nvSpPr>
        <p:spPr>
          <a:xfrm>
            <a:off x="3964326" y="3404075"/>
            <a:ext cx="328800" cy="3288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A</a:t>
            </a:r>
            <a:endParaRPr sz="800" b="1" dirty="0">
              <a:solidFill>
                <a:srgbClr val="FFFFFF"/>
              </a:solidFill>
            </a:endParaRPr>
          </a:p>
        </p:txBody>
      </p:sp>
      <p:sp>
        <p:nvSpPr>
          <p:cNvPr id="13" name="Google Shape;207;p21">
            <a:extLst>
              <a:ext uri="{FF2B5EF4-FFF2-40B4-BE49-F238E27FC236}">
                <a16:creationId xmlns:a16="http://schemas.microsoft.com/office/drawing/2014/main" id="{DE07EC6F-A8C1-4527-B767-8E10E8D08470}"/>
              </a:ext>
            </a:extLst>
          </p:cNvPr>
          <p:cNvSpPr txBox="1">
            <a:spLocks/>
          </p:cNvSpPr>
          <p:nvPr/>
        </p:nvSpPr>
        <p:spPr>
          <a:xfrm>
            <a:off x="1889104" y="3559131"/>
            <a:ext cx="4680139"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indent="-311150">
              <a:lnSpc>
                <a:spcPct val="115000"/>
              </a:lnSpc>
              <a:buClr>
                <a:schemeClr val="accent1"/>
              </a:buClr>
              <a:buSzPts val="1300"/>
              <a:buFont typeface="Lato"/>
              <a:buChar char="●"/>
              <a:defRPr sz="1300">
                <a:solidFill>
                  <a:schemeClr val="accent1"/>
                </a:solidFill>
                <a:latin typeface="Lato"/>
                <a:ea typeface="Lato"/>
                <a:cs typeface="Lato"/>
                <a:sym typeface="Lato"/>
              </a:defRPr>
            </a:lvl1pPr>
            <a:lvl2pPr marL="265176" indent="-182880">
              <a:spcBef>
                <a:spcPts val="1600"/>
              </a:spcBef>
              <a:buClr>
                <a:srgbClr val="FFFFFF"/>
              </a:buClr>
              <a:buSzPts val="1100"/>
              <a:buChar char="•"/>
              <a:defRPr sz="1000">
                <a:solidFill>
                  <a:schemeClr val="bg2"/>
                </a:solidFill>
                <a:latin typeface="Calibri" pitchFamily="34" charset="0"/>
                <a:ea typeface="Lato"/>
                <a:cs typeface="Tahoma"/>
                <a:sym typeface="Lato"/>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pPr marL="0" indent="0">
              <a:buNone/>
            </a:pPr>
            <a:r>
              <a:rPr lang="en-GB" sz="1000" b="0" noProof="0" dirty="0">
                <a:solidFill>
                  <a:schemeClr val="bg2"/>
                </a:solidFill>
                <a:latin typeface="Franklin Gothic Book" panose="020B0503020102020204" pitchFamily="34" charset="0"/>
              </a:rPr>
              <a:t>Results</a:t>
            </a:r>
          </a:p>
          <a:p>
            <a:pPr marL="0" indent="0">
              <a:buNone/>
            </a:pPr>
            <a:r>
              <a:rPr lang="en-GB" sz="1000" b="0" noProof="0" dirty="0">
                <a:solidFill>
                  <a:schemeClr val="bg2"/>
                </a:solidFill>
                <a:latin typeface="Franklin Gothic Book" panose="020B0503020102020204" pitchFamily="34" charset="0"/>
              </a:rPr>
              <a:t>Independence</a:t>
            </a:r>
            <a:endParaRPr lang="en-GB" sz="1000" dirty="0">
              <a:solidFill>
                <a:schemeClr val="bg2"/>
              </a:solidFill>
              <a:latin typeface="Franklin Gothic Book" panose="020B0503020102020204" pitchFamily="34" charset="0"/>
            </a:endParaRPr>
          </a:p>
          <a:p>
            <a:pPr marL="0" indent="0">
              <a:buNone/>
            </a:pPr>
            <a:r>
              <a:rPr lang="en-GB" sz="1000" b="0" noProof="0" dirty="0">
                <a:solidFill>
                  <a:schemeClr val="bg2"/>
                </a:solidFill>
                <a:latin typeface="Franklin Gothic Book" panose="020B0503020102020204" pitchFamily="34" charset="0"/>
              </a:rPr>
              <a:t>Success</a:t>
            </a:r>
          </a:p>
          <a:p>
            <a:pPr marL="0" indent="0">
              <a:buNone/>
            </a:pPr>
            <a:r>
              <a:rPr lang="en-GB" sz="1000" b="0" noProof="0" dirty="0">
                <a:solidFill>
                  <a:schemeClr val="bg2"/>
                </a:solidFill>
                <a:latin typeface="Franklin Gothic Book" panose="020B0503020102020204" pitchFamily="34" charset="0"/>
              </a:rPr>
              <a:t>Efficiency</a:t>
            </a:r>
          </a:p>
          <a:p>
            <a:pPr marL="0" indent="0">
              <a:buNone/>
            </a:pPr>
            <a:r>
              <a:rPr lang="en-GB" sz="1000" b="0" noProof="0" dirty="0">
                <a:solidFill>
                  <a:schemeClr val="bg2"/>
                </a:solidFill>
                <a:latin typeface="Franklin Gothic Book" panose="020B0503020102020204" pitchFamily="34" charset="0"/>
              </a:rPr>
              <a:t>No-nonsense</a:t>
            </a:r>
            <a:endParaRPr lang="sv-SE" sz="1000" dirty="0">
              <a:solidFill>
                <a:srgbClr val="808080">
                  <a:lumMod val="50000"/>
                </a:srgbClr>
              </a:solidFill>
              <a:latin typeface="Calibri" pitchFamily="34" charset="0"/>
            </a:endParaRPr>
          </a:p>
        </p:txBody>
      </p:sp>
      <p:sp>
        <p:nvSpPr>
          <p:cNvPr id="18" name="Google Shape;207;p21">
            <a:extLst>
              <a:ext uri="{FF2B5EF4-FFF2-40B4-BE49-F238E27FC236}">
                <a16:creationId xmlns:a16="http://schemas.microsoft.com/office/drawing/2014/main" id="{ECF0FF74-60AF-45A3-91B3-B79FF2FED0D4}"/>
              </a:ext>
            </a:extLst>
          </p:cNvPr>
          <p:cNvSpPr txBox="1">
            <a:spLocks/>
          </p:cNvSpPr>
          <p:nvPr/>
        </p:nvSpPr>
        <p:spPr>
          <a:xfrm>
            <a:off x="4572000" y="2159775"/>
            <a:ext cx="4577447" cy="1860091"/>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buNone/>
            </a:pPr>
            <a:r>
              <a:rPr lang="en-GB" sz="1000" b="0" noProof="0" dirty="0">
                <a:solidFill>
                  <a:schemeClr val="bg2"/>
                </a:solidFill>
                <a:latin typeface="Franklin Gothic Book" panose="020B0503020102020204" pitchFamily="34" charset="0"/>
              </a:rPr>
              <a:t>Feelings </a:t>
            </a:r>
          </a:p>
          <a:p>
            <a:pPr marL="0" indent="0">
              <a:buNone/>
            </a:pPr>
            <a:r>
              <a:rPr lang="en-GB" sz="1000" b="0" noProof="0" dirty="0">
                <a:solidFill>
                  <a:schemeClr val="bg2"/>
                </a:solidFill>
                <a:latin typeface="Franklin Gothic Book" panose="020B0503020102020204" pitchFamily="34" charset="0"/>
              </a:rPr>
              <a:t>Values</a:t>
            </a:r>
          </a:p>
          <a:p>
            <a:pPr marL="0" indent="0">
              <a:buNone/>
            </a:pPr>
            <a:r>
              <a:rPr lang="en-GB" sz="1000" b="0" noProof="0" dirty="0">
                <a:solidFill>
                  <a:schemeClr val="bg2"/>
                </a:solidFill>
                <a:latin typeface="Franklin Gothic Book" panose="020B0503020102020204" pitchFamily="34" charset="0"/>
              </a:rPr>
              <a:t>Personal experience</a:t>
            </a:r>
          </a:p>
          <a:p>
            <a:pPr marL="0" indent="0">
              <a:buNone/>
            </a:pPr>
            <a:r>
              <a:rPr lang="en-GB" sz="1000" b="0" noProof="0" dirty="0">
                <a:solidFill>
                  <a:schemeClr val="bg2"/>
                </a:solidFill>
                <a:latin typeface="Franklin Gothic Book" panose="020B0503020102020204" pitchFamily="34" charset="0"/>
              </a:rPr>
              <a:t>Cohesion</a:t>
            </a:r>
          </a:p>
          <a:p>
            <a:pPr marL="0" indent="0">
              <a:buNone/>
            </a:pPr>
            <a:r>
              <a:rPr lang="en-GB" sz="1000" b="0" noProof="0" dirty="0">
                <a:solidFill>
                  <a:schemeClr val="bg2"/>
                </a:solidFill>
                <a:latin typeface="Franklin Gothic Book" panose="020B0503020102020204" pitchFamily="34" charset="0"/>
              </a:rPr>
              <a:t>Recognition</a:t>
            </a:r>
          </a:p>
          <a:p>
            <a:pPr marL="0" indent="0">
              <a:buNone/>
            </a:pPr>
            <a:r>
              <a:rPr lang="en-GB" sz="1000" b="0" noProof="0" dirty="0">
                <a:solidFill>
                  <a:schemeClr val="bg2"/>
                </a:solidFill>
                <a:latin typeface="Franklin Gothic Book" panose="020B0503020102020204" pitchFamily="34" charset="0"/>
              </a:rPr>
              <a:t>Empathy</a:t>
            </a:r>
            <a:endParaRPr lang="sv-SE" sz="1000" dirty="0">
              <a:solidFill>
                <a:schemeClr val="bg2"/>
              </a:solidFill>
              <a:latin typeface="Calibri" pitchFamily="34" charset="0"/>
            </a:endParaRPr>
          </a:p>
        </p:txBody>
      </p:sp>
      <p:sp>
        <p:nvSpPr>
          <p:cNvPr id="19" name="Google Shape;207;p21">
            <a:extLst>
              <a:ext uri="{FF2B5EF4-FFF2-40B4-BE49-F238E27FC236}">
                <a16:creationId xmlns:a16="http://schemas.microsoft.com/office/drawing/2014/main" id="{6CB4AC17-21AD-49E9-9649-6A3031F942F4}"/>
              </a:ext>
            </a:extLst>
          </p:cNvPr>
          <p:cNvSpPr txBox="1">
            <a:spLocks/>
          </p:cNvSpPr>
          <p:nvPr/>
        </p:nvSpPr>
        <p:spPr>
          <a:xfrm>
            <a:off x="4616282" y="3483909"/>
            <a:ext cx="4028183"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RPr/>
            </a:defPPr>
            <a:lvl1pPr marL="457200" indent="-311150">
              <a:lnSpc>
                <a:spcPct val="115000"/>
              </a:lnSpc>
              <a:buClr>
                <a:schemeClr val="accent1"/>
              </a:buClr>
              <a:buSzPts val="1300"/>
              <a:buFont typeface="Lato"/>
              <a:buChar char="●"/>
              <a:defRPr sz="1300">
                <a:solidFill>
                  <a:schemeClr val="accent1"/>
                </a:solidFill>
                <a:latin typeface="Lato"/>
                <a:ea typeface="Lato"/>
                <a:cs typeface="Lato"/>
              </a:defRPr>
            </a:lvl1pPr>
            <a:lvl2pPr marL="82296" indent="0">
              <a:spcBef>
                <a:spcPts val="1600"/>
              </a:spcBef>
              <a:buClr>
                <a:srgbClr val="808080">
                  <a:lumMod val="50000"/>
                </a:srgbClr>
              </a:buClr>
              <a:buSzPts val="1100"/>
              <a:buFont typeface="Lato"/>
              <a:buNone/>
              <a:defRPr sz="1000">
                <a:solidFill>
                  <a:srgbClr val="808080">
                    <a:lumMod val="50000"/>
                  </a:srgbClr>
                </a:solidFill>
                <a:latin typeface="Calibri" pitchFamily="34" charset="0"/>
                <a:ea typeface="Lato"/>
                <a:cs typeface="Tahoma"/>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defRPr>
            </a:lvl9pPr>
          </a:lstStyle>
          <a:p>
            <a:pPr marL="0" indent="0">
              <a:buNone/>
            </a:pPr>
            <a:r>
              <a:rPr lang="en-GB" sz="1000" b="0" noProof="0" dirty="0">
                <a:solidFill>
                  <a:schemeClr val="bg2"/>
                </a:solidFill>
                <a:latin typeface="Franklin Gothic Book" panose="020B0503020102020204" pitchFamily="34" charset="0"/>
              </a:rPr>
              <a:t>Quality</a:t>
            </a:r>
          </a:p>
          <a:p>
            <a:pPr marL="0" indent="0">
              <a:buNone/>
            </a:pPr>
            <a:r>
              <a:rPr lang="en-GB" sz="1000" b="0" noProof="0" dirty="0">
                <a:solidFill>
                  <a:schemeClr val="bg2"/>
                </a:solidFill>
                <a:latin typeface="Franklin Gothic Book" panose="020B0503020102020204" pitchFamily="34" charset="0"/>
              </a:rPr>
              <a:t>Safety</a:t>
            </a:r>
          </a:p>
          <a:p>
            <a:pPr marL="0" indent="0">
              <a:buNone/>
            </a:pPr>
            <a:r>
              <a:rPr lang="en-GB" sz="1000" b="0" noProof="0" dirty="0">
                <a:solidFill>
                  <a:schemeClr val="bg2"/>
                </a:solidFill>
                <a:latin typeface="Franklin Gothic Book" panose="020B0503020102020204" pitchFamily="34" charset="0"/>
              </a:rPr>
              <a:t>Plan</a:t>
            </a:r>
          </a:p>
          <a:p>
            <a:pPr marL="0" indent="0">
              <a:buNone/>
            </a:pPr>
            <a:r>
              <a:rPr lang="en-GB" sz="1000" b="0" noProof="0" dirty="0">
                <a:solidFill>
                  <a:schemeClr val="bg2"/>
                </a:solidFill>
                <a:latin typeface="Franklin Gothic Book" panose="020B0503020102020204" pitchFamily="34" charset="0"/>
              </a:rPr>
              <a:t>Structure</a:t>
            </a:r>
          </a:p>
          <a:p>
            <a:pPr marL="0" indent="0">
              <a:buNone/>
            </a:pPr>
            <a:r>
              <a:rPr lang="en-GB" sz="1000" b="0" noProof="0" dirty="0">
                <a:solidFill>
                  <a:schemeClr val="bg2"/>
                </a:solidFill>
                <a:latin typeface="Franklin Gothic Book" panose="020B0503020102020204" pitchFamily="34" charset="0"/>
              </a:rPr>
              <a:t>Logic</a:t>
            </a:r>
          </a:p>
          <a:p>
            <a:pPr marL="0" indent="0">
              <a:buNone/>
            </a:pPr>
            <a:r>
              <a:rPr lang="en-GB" sz="1000" b="0" noProof="0" dirty="0">
                <a:solidFill>
                  <a:schemeClr val="bg2"/>
                </a:solidFill>
                <a:latin typeface="Franklin Gothic Book" panose="020B0503020102020204" pitchFamily="34" charset="0"/>
              </a:rPr>
              <a:t>Facts</a:t>
            </a:r>
            <a:endParaRPr lang="sv-SE" sz="1000" dirty="0">
              <a:solidFill>
                <a:schemeClr val="bg2"/>
              </a:solidFill>
              <a:latin typeface="Calibri" pitchFamily="34" charset="0"/>
            </a:endParaRPr>
          </a:p>
        </p:txBody>
      </p:sp>
      <p:pic>
        <p:nvPicPr>
          <p:cNvPr id="20" name="Picture 2">
            <a:extLst>
              <a:ext uri="{FF2B5EF4-FFF2-40B4-BE49-F238E27FC236}">
                <a16:creationId xmlns:a16="http://schemas.microsoft.com/office/drawing/2014/main" id="{B84735E7-5F16-4308-8104-9C26FB85E72C}"/>
              </a:ext>
            </a:extLst>
          </p:cNvPr>
          <p:cNvPicPr>
            <a:picLocks noChangeAspect="1" noChangeArrowheads="1"/>
          </p:cNvPicPr>
          <p:nvPr/>
        </p:nvPicPr>
        <p:blipFill>
          <a:blip r:embed="rId3" cstate="print"/>
          <a:srcRect/>
          <a:stretch>
            <a:fillRect/>
          </a:stretch>
        </p:blipFill>
        <p:spPr bwMode="auto">
          <a:xfrm>
            <a:off x="6377433" y="966750"/>
            <a:ext cx="2009303" cy="2002036"/>
          </a:xfrm>
          <a:prstGeom prst="rect">
            <a:avLst/>
          </a:prstGeom>
          <a:noFill/>
          <a:ln w="9525">
            <a:noFill/>
            <a:miter lim="800000"/>
            <a:headEnd/>
            <a:tailEnd/>
          </a:ln>
          <a:effectLst/>
        </p:spPr>
      </p:pic>
    </p:spTree>
    <p:extLst>
      <p:ext uri="{BB962C8B-B14F-4D97-AF65-F5344CB8AC3E}">
        <p14:creationId xmlns:p14="http://schemas.microsoft.com/office/powerpoint/2010/main" val="21135518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93AC24D-1AD3-4030-94E1-EB79615895CE}"/>
              </a:ext>
            </a:extLst>
          </p:cNvPr>
          <p:cNvSpPr>
            <a:spLocks noGrp="1"/>
          </p:cNvSpPr>
          <p:nvPr>
            <p:ph type="title"/>
          </p:nvPr>
        </p:nvSpPr>
        <p:spPr/>
        <p:txBody>
          <a:bodyPr/>
          <a:lstStyle/>
          <a:p>
            <a:r>
              <a:rPr lang="sv-SE" sz="2800" dirty="0" err="1">
                <a:solidFill>
                  <a:srgbClr val="4D4D4D"/>
                </a:solidFill>
                <a:cs typeface="Tahoma"/>
              </a:rPr>
              <a:t>we</a:t>
            </a:r>
            <a:r>
              <a:rPr lang="sv-SE" sz="2800" dirty="0">
                <a:solidFill>
                  <a:srgbClr val="4D4D4D"/>
                </a:solidFill>
                <a:cs typeface="Tahoma"/>
              </a:rPr>
              <a:t> </a:t>
            </a:r>
            <a:r>
              <a:rPr lang="sv-SE" sz="2800" dirty="0" err="1">
                <a:solidFill>
                  <a:srgbClr val="4D4D4D"/>
                </a:solidFill>
                <a:cs typeface="Tahoma"/>
              </a:rPr>
              <a:t>cannot</a:t>
            </a:r>
            <a:r>
              <a:rPr lang="sv-SE" sz="2800" dirty="0">
                <a:solidFill>
                  <a:srgbClr val="4D4D4D"/>
                </a:solidFill>
                <a:cs typeface="Tahoma"/>
              </a:rPr>
              <a:t> NON-</a:t>
            </a:r>
            <a:r>
              <a:rPr lang="sv-SE" sz="2800" dirty="0" err="1">
                <a:solidFill>
                  <a:srgbClr val="4D4D4D"/>
                </a:solidFill>
                <a:cs typeface="Tahoma"/>
              </a:rPr>
              <a:t>communicate</a:t>
            </a:r>
            <a:br>
              <a:rPr lang="sv-SE" sz="2800" dirty="0">
                <a:solidFill>
                  <a:srgbClr val="4D4D4D"/>
                </a:solidFill>
                <a:cs typeface="Tahoma"/>
              </a:rPr>
            </a:br>
            <a:endParaRPr lang="sv-SE" dirty="0"/>
          </a:p>
        </p:txBody>
      </p:sp>
      <p:sp>
        <p:nvSpPr>
          <p:cNvPr id="5" name="Pladsholder til indhold 2"/>
          <p:cNvSpPr txBox="1">
            <a:spLocks/>
          </p:cNvSpPr>
          <p:nvPr/>
        </p:nvSpPr>
        <p:spPr>
          <a:xfrm>
            <a:off x="515196" y="1780185"/>
            <a:ext cx="6433640" cy="3371850"/>
          </a:xfrm>
        </p:spPr>
        <p:txBody>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0593" indent="-260593">
              <a:spcBef>
                <a:spcPts val="0"/>
              </a:spcBef>
              <a:spcAft>
                <a:spcPts val="0"/>
              </a:spcAft>
              <a:buNone/>
            </a:pPr>
            <a:endParaRPr lang="sv-SE" sz="1800" dirty="0">
              <a:cs typeface="Tahoma"/>
            </a:endParaRPr>
          </a:p>
          <a:p>
            <a:pPr marL="260593" indent="-260593">
              <a:spcBef>
                <a:spcPts val="432"/>
              </a:spcBef>
              <a:spcAft>
                <a:spcPts val="0"/>
              </a:spcAft>
              <a:buNone/>
            </a:pPr>
            <a:r>
              <a:rPr lang="sv-SE" sz="1800" dirty="0">
                <a:solidFill>
                  <a:srgbClr val="4D4D4D"/>
                </a:solidFill>
                <a:cs typeface="Tahoma"/>
              </a:rPr>
              <a:t>	</a:t>
            </a:r>
            <a:r>
              <a:rPr lang="en-US" sz="1600" dirty="0">
                <a:solidFill>
                  <a:srgbClr val="4D4D4D"/>
                </a:solidFill>
                <a:cs typeface="Tahoma"/>
              </a:rPr>
              <a:t>When describing emotions and attitudes, the following applies:
	</a:t>
            </a:r>
            <a:r>
              <a:rPr lang="sv-SE" sz="1500" dirty="0">
                <a:solidFill>
                  <a:srgbClr val="4D4D4D"/>
                </a:solidFill>
                <a:cs typeface="Tahoma"/>
              </a:rPr>
              <a:t>7 % </a:t>
            </a:r>
            <a:r>
              <a:rPr lang="en-US" sz="1500" dirty="0">
                <a:solidFill>
                  <a:srgbClr val="4D4D4D"/>
                </a:solidFill>
                <a:cs typeface="Tahoma"/>
              </a:rPr>
              <a:t>of the message is conveyed through the words said.
</a:t>
            </a:r>
            <a:endParaRPr lang="sv-SE" sz="1620" dirty="0">
              <a:cs typeface="Tahoma"/>
            </a:endParaRPr>
          </a:p>
          <a:p>
            <a:pPr marL="555476" lvl="1" indent="-212590">
              <a:spcBef>
                <a:spcPts val="0"/>
              </a:spcBef>
              <a:spcAft>
                <a:spcPts val="0"/>
              </a:spcAft>
              <a:buFont typeface="Arial" pitchFamily="34" charset="0"/>
              <a:buChar char="–"/>
            </a:pPr>
            <a:endParaRPr lang="sv-SE" sz="1620" dirty="0">
              <a:cs typeface="Tahoma"/>
            </a:endParaRPr>
          </a:p>
          <a:p>
            <a:pPr marL="555476" lvl="1" indent="-212590">
              <a:spcBef>
                <a:spcPts val="360"/>
              </a:spcBef>
              <a:spcAft>
                <a:spcPts val="0"/>
              </a:spcAft>
              <a:buClr>
                <a:srgbClr val="4D4D4D"/>
              </a:buClr>
              <a:buFont typeface="Arial" pitchFamily="34" charset="0"/>
              <a:buChar char="–"/>
            </a:pPr>
            <a:r>
              <a:rPr lang="en-US" sz="1500" dirty="0">
                <a:solidFill>
                  <a:srgbClr val="4D4D4D"/>
                </a:solidFill>
                <a:cs typeface="Tahoma"/>
              </a:rPr>
              <a:t>38% of the message is conveyed in the way the words are said. 
55% of the message is conveyed through facial expressions.
</a:t>
            </a:r>
            <a:br>
              <a:rPr lang="sv-SE" sz="900" dirty="0">
                <a:solidFill>
                  <a:srgbClr val="4D4D4D"/>
                </a:solidFill>
                <a:cs typeface="Tahoma"/>
              </a:rPr>
            </a:br>
            <a:r>
              <a:rPr lang="sv-SE" sz="900" dirty="0">
                <a:solidFill>
                  <a:srgbClr val="4D4D4D"/>
                </a:solidFill>
                <a:cs typeface="Tahoma"/>
              </a:rPr>
              <a:t>Albert </a:t>
            </a:r>
            <a:r>
              <a:rPr lang="sv-SE" sz="900" dirty="0" err="1">
                <a:solidFill>
                  <a:srgbClr val="4D4D4D"/>
                </a:solidFill>
                <a:cs typeface="Tahoma"/>
              </a:rPr>
              <a:t>Mehrabian</a:t>
            </a:r>
            <a:r>
              <a:rPr lang="sv-SE" sz="900" dirty="0">
                <a:solidFill>
                  <a:srgbClr val="4D4D4D"/>
                </a:solidFill>
                <a:cs typeface="Tahoma"/>
              </a:rPr>
              <a:t>, 1981/2009</a:t>
            </a:r>
          </a:p>
        </p:txBody>
      </p:sp>
      <p:sp>
        <p:nvSpPr>
          <p:cNvPr id="6" name="Højre klammeparentes 3"/>
          <p:cNvSpPr/>
          <p:nvPr/>
        </p:nvSpPr>
        <p:spPr>
          <a:xfrm>
            <a:off x="7085132" y="2780259"/>
            <a:ext cx="150019" cy="328613"/>
          </a:xfrm>
          <a:prstGeom prst="rightBrac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v-SE" sz="1350"/>
          </a:p>
        </p:txBody>
      </p:sp>
      <p:sp>
        <p:nvSpPr>
          <p:cNvPr id="7" name="Højre klammeparentes 4"/>
          <p:cNvSpPr/>
          <p:nvPr/>
        </p:nvSpPr>
        <p:spPr>
          <a:xfrm>
            <a:off x="7077505" y="3590414"/>
            <a:ext cx="142875" cy="500063"/>
          </a:xfrm>
          <a:prstGeom prst="rightBrac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v-SE" sz="1350"/>
          </a:p>
        </p:txBody>
      </p:sp>
      <p:sp>
        <p:nvSpPr>
          <p:cNvPr id="8" name="Tekstboks 5"/>
          <p:cNvSpPr txBox="1">
            <a:spLocks noChangeArrowheads="1"/>
          </p:cNvSpPr>
          <p:nvPr/>
        </p:nvSpPr>
        <p:spPr bwMode="auto">
          <a:xfrm>
            <a:off x="7298562" y="2687112"/>
            <a:ext cx="843890" cy="715581"/>
          </a:xfrm>
          <a:prstGeom prst="rect">
            <a:avLst/>
          </a:prstGeom>
          <a:noFill/>
          <a:ln w="9525">
            <a:noFill/>
            <a:miter lim="800000"/>
            <a:headEnd/>
            <a:tailEnd/>
          </a:ln>
        </p:spPr>
        <p:txBody>
          <a:bodyPr wrap="square">
            <a:spAutoFit/>
          </a:bodyPr>
          <a:lstStyle/>
          <a:p>
            <a:r>
              <a:rPr lang="sv-SE" sz="1350" i="1" dirty="0" err="1">
                <a:solidFill>
                  <a:srgbClr val="4D4D4D"/>
                </a:solidFill>
                <a:latin typeface="Calibri" pitchFamily="34" charset="0"/>
                <a:cs typeface="Tahoma"/>
              </a:rPr>
              <a:t>What</a:t>
            </a:r>
            <a:r>
              <a:rPr lang="sv-SE" sz="1350" i="1" dirty="0">
                <a:solidFill>
                  <a:srgbClr val="4D4D4D"/>
                </a:solidFill>
                <a:latin typeface="Calibri" pitchFamily="34" charset="0"/>
                <a:cs typeface="Tahoma"/>
              </a:rPr>
              <a:t> </a:t>
            </a:r>
            <a:r>
              <a:rPr lang="sv-SE" sz="1350" i="1" dirty="0" err="1">
                <a:solidFill>
                  <a:srgbClr val="4D4D4D"/>
                </a:solidFill>
                <a:latin typeface="Calibri" pitchFamily="34" charset="0"/>
                <a:cs typeface="Tahoma"/>
              </a:rPr>
              <a:t>we</a:t>
            </a:r>
            <a:r>
              <a:rPr lang="sv-SE" sz="1350" i="1" dirty="0">
                <a:solidFill>
                  <a:srgbClr val="4D4D4D"/>
                </a:solidFill>
                <a:latin typeface="Calibri" pitchFamily="34" charset="0"/>
                <a:cs typeface="Tahoma"/>
              </a:rPr>
              <a:t> </a:t>
            </a:r>
            <a:r>
              <a:rPr lang="sv-SE" sz="1350" i="1" dirty="0" err="1">
                <a:solidFill>
                  <a:srgbClr val="4D4D4D"/>
                </a:solidFill>
                <a:latin typeface="Calibri" pitchFamily="34" charset="0"/>
                <a:cs typeface="Tahoma"/>
              </a:rPr>
              <a:t>say</a:t>
            </a:r>
            <a:r>
              <a:rPr lang="sv-SE" sz="1350" i="1" dirty="0">
                <a:solidFill>
                  <a:srgbClr val="4D4D4D"/>
                </a:solidFill>
                <a:latin typeface="Calibri" pitchFamily="34" charset="0"/>
                <a:cs typeface="Tahoma"/>
              </a:rPr>
              <a:t>
</a:t>
            </a:r>
            <a:endParaRPr lang="sv-SE" sz="1350" dirty="0">
              <a:solidFill>
                <a:srgbClr val="4D4D4D"/>
              </a:solidFill>
              <a:latin typeface="Calibri" pitchFamily="34" charset="0"/>
              <a:cs typeface="Tahoma"/>
            </a:endParaRPr>
          </a:p>
        </p:txBody>
      </p:sp>
      <p:sp>
        <p:nvSpPr>
          <p:cNvPr id="9" name="Tekstboks 6"/>
          <p:cNvSpPr txBox="1">
            <a:spLocks noChangeArrowheads="1"/>
          </p:cNvSpPr>
          <p:nvPr/>
        </p:nvSpPr>
        <p:spPr bwMode="auto">
          <a:xfrm>
            <a:off x="7345255" y="3537067"/>
            <a:ext cx="792957" cy="715581"/>
          </a:xfrm>
          <a:prstGeom prst="rect">
            <a:avLst/>
          </a:prstGeom>
          <a:noFill/>
          <a:ln w="9525">
            <a:noFill/>
            <a:miter lim="800000"/>
            <a:headEnd/>
            <a:tailEnd/>
          </a:ln>
        </p:spPr>
        <p:txBody>
          <a:bodyPr wrap="square">
            <a:spAutoFit/>
          </a:bodyPr>
          <a:lstStyle/>
          <a:p>
            <a:r>
              <a:rPr lang="sv-SE" sz="1350" i="1" dirty="0" err="1">
                <a:solidFill>
                  <a:srgbClr val="4D4D4D"/>
                </a:solidFill>
                <a:latin typeface="Calibri" pitchFamily="34" charset="0"/>
                <a:cs typeface="Tahoma"/>
              </a:rPr>
              <a:t>How</a:t>
            </a:r>
            <a:r>
              <a:rPr lang="sv-SE" sz="1350" i="1" dirty="0">
                <a:solidFill>
                  <a:srgbClr val="4D4D4D"/>
                </a:solidFill>
                <a:latin typeface="Calibri" pitchFamily="34" charset="0"/>
                <a:cs typeface="Tahoma"/>
              </a:rPr>
              <a:t> </a:t>
            </a:r>
            <a:r>
              <a:rPr lang="sv-SE" sz="1350" i="1" dirty="0" err="1">
                <a:solidFill>
                  <a:srgbClr val="4D4D4D"/>
                </a:solidFill>
                <a:latin typeface="Calibri" pitchFamily="34" charset="0"/>
                <a:cs typeface="Tahoma"/>
              </a:rPr>
              <a:t>we</a:t>
            </a:r>
            <a:r>
              <a:rPr lang="sv-SE" sz="1350" i="1" dirty="0">
                <a:solidFill>
                  <a:srgbClr val="4D4D4D"/>
                </a:solidFill>
                <a:latin typeface="Calibri" pitchFamily="34" charset="0"/>
                <a:cs typeface="Tahoma"/>
              </a:rPr>
              <a:t> </a:t>
            </a:r>
            <a:r>
              <a:rPr lang="sv-SE" sz="1350" i="1" dirty="0" err="1">
                <a:solidFill>
                  <a:srgbClr val="4D4D4D"/>
                </a:solidFill>
                <a:latin typeface="Calibri" pitchFamily="34" charset="0"/>
                <a:cs typeface="Tahoma"/>
              </a:rPr>
              <a:t>say</a:t>
            </a:r>
            <a:r>
              <a:rPr lang="sv-SE" sz="1350" i="1" dirty="0">
                <a:solidFill>
                  <a:srgbClr val="4D4D4D"/>
                </a:solidFill>
                <a:latin typeface="Calibri" pitchFamily="34" charset="0"/>
                <a:cs typeface="Tahoma"/>
              </a:rPr>
              <a:t> it
</a:t>
            </a:r>
            <a:endParaRPr lang="sv-SE" sz="1350" dirty="0">
              <a:solidFill>
                <a:srgbClr val="4D4D4D"/>
              </a:solidFill>
              <a:latin typeface="Calibri" pitchFamily="34" charset="0"/>
              <a:cs typeface="Tahoma"/>
            </a:endParaRPr>
          </a:p>
        </p:txBody>
      </p:sp>
    </p:spTree>
    <p:extLst>
      <p:ext uri="{BB962C8B-B14F-4D97-AF65-F5344CB8AC3E}">
        <p14:creationId xmlns:p14="http://schemas.microsoft.com/office/powerpoint/2010/main" val="3109829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757264" y="1338513"/>
            <a:ext cx="7688700" cy="535200"/>
          </a:xfrm>
          <a:prstGeom prst="rect">
            <a:avLst/>
          </a:prstGeom>
        </p:spPr>
        <p:txBody>
          <a:bodyPr spcFirstLastPara="1" wrap="square" lIns="91425" tIns="91425" rIns="91425" bIns="91425" anchor="t" anchorCtr="0">
            <a:noAutofit/>
          </a:bodyPr>
          <a:lstStyle/>
          <a:p>
            <a:pPr lvl="0"/>
            <a:r>
              <a:rPr lang="en-US" dirty="0"/>
              <a:t>how do we say things?
</a:t>
            </a:r>
            <a:endParaRPr dirty="0"/>
          </a:p>
        </p:txBody>
      </p:sp>
      <p:sp>
        <p:nvSpPr>
          <p:cNvPr id="206" name="Google Shape;206;p21"/>
          <p:cNvSpPr/>
          <p:nvPr/>
        </p:nvSpPr>
        <p:spPr>
          <a:xfrm>
            <a:off x="1400790" y="2181675"/>
            <a:ext cx="328800" cy="328800"/>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E</a:t>
            </a:r>
            <a:endParaRPr sz="800" b="1" dirty="0">
              <a:solidFill>
                <a:srgbClr val="FFFFFF"/>
              </a:solidFill>
            </a:endParaRPr>
          </a:p>
        </p:txBody>
      </p:sp>
      <p:sp>
        <p:nvSpPr>
          <p:cNvPr id="207" name="Google Shape;207;p21"/>
          <p:cNvSpPr txBox="1">
            <a:spLocks noGrp="1"/>
          </p:cNvSpPr>
          <p:nvPr>
            <p:ph type="body" idx="1"/>
          </p:nvPr>
        </p:nvSpPr>
        <p:spPr>
          <a:xfrm>
            <a:off x="1847541" y="2190115"/>
            <a:ext cx="4577447" cy="1860091"/>
          </a:xfrm>
          <a:prstGeom prst="rect">
            <a:avLst/>
          </a:prstGeom>
        </p:spPr>
        <p:txBody>
          <a:bodyPr spcFirstLastPara="1" wrap="square" lIns="91425" tIns="91425" rIns="91425" bIns="91425" numCol="3" anchor="t" anchorCtr="0">
            <a:noAutofit/>
          </a:bodyPr>
          <a:lstStyle/>
          <a:p>
            <a:pPr marL="0" indent="0">
              <a:buNone/>
            </a:pPr>
            <a:r>
              <a:rPr lang="en-GB" sz="1000" b="0" noProof="0" dirty="0">
                <a:solidFill>
                  <a:schemeClr val="bg2"/>
                </a:solidFill>
                <a:latin typeface="Franklin Gothic Book" panose="020B0503020102020204" pitchFamily="34" charset="0"/>
              </a:rPr>
              <a:t>Open</a:t>
            </a:r>
          </a:p>
          <a:p>
            <a:pPr marL="0" indent="0">
              <a:buNone/>
            </a:pPr>
            <a:r>
              <a:rPr lang="en-GB" sz="1000" b="0" noProof="0" dirty="0">
                <a:solidFill>
                  <a:schemeClr val="bg2"/>
                </a:solidFill>
                <a:latin typeface="Franklin Gothic Book" panose="020B0503020102020204" pitchFamily="34" charset="0"/>
              </a:rPr>
              <a:t>Acknowledging</a:t>
            </a:r>
          </a:p>
          <a:p>
            <a:pPr marL="0" indent="0">
              <a:buNone/>
            </a:pPr>
            <a:r>
              <a:rPr lang="en-GB" sz="1000" b="0" noProof="0" dirty="0">
                <a:solidFill>
                  <a:schemeClr val="bg2"/>
                </a:solidFill>
                <a:latin typeface="Franklin Gothic Book" panose="020B0503020102020204" pitchFamily="34" charset="0"/>
              </a:rPr>
              <a:t>Lively</a:t>
            </a:r>
          </a:p>
          <a:p>
            <a:pPr marL="0" indent="0">
              <a:buNone/>
            </a:pPr>
            <a:r>
              <a:rPr lang="en-GB" sz="1000" b="0" noProof="0" dirty="0">
                <a:solidFill>
                  <a:schemeClr val="bg2"/>
                </a:solidFill>
                <a:latin typeface="Franklin Gothic Book" panose="020B0503020102020204" pitchFamily="34" charset="0"/>
              </a:rPr>
              <a:t>Animated</a:t>
            </a:r>
          </a:p>
          <a:p>
            <a:pPr marL="0" indent="0">
              <a:buNone/>
            </a:pPr>
            <a:r>
              <a:rPr lang="en-GB" sz="1000" b="0" noProof="0" dirty="0">
                <a:solidFill>
                  <a:schemeClr val="bg2"/>
                </a:solidFill>
                <a:latin typeface="Franklin Gothic Book" panose="020B0503020102020204" pitchFamily="34" charset="0"/>
              </a:rPr>
              <a:t>Curious </a:t>
            </a:r>
          </a:p>
          <a:p>
            <a:pPr marL="0" indent="0">
              <a:buNone/>
            </a:pPr>
            <a:r>
              <a:rPr lang="en-GB" sz="1000" b="0" noProof="0" dirty="0">
                <a:solidFill>
                  <a:schemeClr val="bg2"/>
                </a:solidFill>
                <a:latin typeface="Franklin Gothic Book" panose="020B0503020102020204" pitchFamily="34" charset="0"/>
              </a:rPr>
              <a:t>Informal</a:t>
            </a:r>
          </a:p>
          <a:p>
            <a:pPr marL="265176" indent="-182880">
              <a:lnSpc>
                <a:spcPct val="100000"/>
              </a:lnSpc>
              <a:buClr>
                <a:srgbClr val="FFFFFF"/>
              </a:buClr>
              <a:buFont typeface="Arial"/>
              <a:buChar char="•"/>
            </a:pPr>
            <a:r>
              <a:rPr lang="en-US" sz="1000" dirty="0">
                <a:solidFill>
                  <a:schemeClr val="bg2"/>
                </a:solidFill>
                <a:latin typeface="Calibri" pitchFamily="34" charset="0"/>
              </a:rPr>
              <a:t>
</a:t>
            </a:r>
            <a:endParaRPr lang="sv-SE" sz="1000" dirty="0">
              <a:solidFill>
                <a:schemeClr val="bg2"/>
              </a:solidFill>
              <a:latin typeface="Calibri" pitchFamily="34" charset="0"/>
            </a:endParaRPr>
          </a:p>
        </p:txBody>
      </p:sp>
      <p:sp>
        <p:nvSpPr>
          <p:cNvPr id="208" name="Google Shape;208;p21"/>
          <p:cNvSpPr/>
          <p:nvPr/>
        </p:nvSpPr>
        <p:spPr>
          <a:xfrm>
            <a:off x="1400790" y="3404075"/>
            <a:ext cx="328800" cy="328800"/>
          </a:xfrm>
          <a:prstGeom prst="ellipse">
            <a:avLst/>
          </a:prstGeom>
          <a:solidFill>
            <a:srgbClr val="FFCC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chemeClr val="bg2"/>
                </a:solidFill>
              </a:rPr>
              <a:t>I</a:t>
            </a:r>
            <a:endParaRPr sz="800" b="1" dirty="0">
              <a:solidFill>
                <a:schemeClr val="bg2"/>
              </a:solidFill>
            </a:endParaRPr>
          </a:p>
        </p:txBody>
      </p:sp>
      <p:sp>
        <p:nvSpPr>
          <p:cNvPr id="210" name="Google Shape;210;p21"/>
          <p:cNvSpPr/>
          <p:nvPr/>
        </p:nvSpPr>
        <p:spPr>
          <a:xfrm>
            <a:off x="3964326" y="2181675"/>
            <a:ext cx="328800" cy="328800"/>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800" b="1" dirty="0">
                <a:solidFill>
                  <a:srgbClr val="FFFFFF"/>
                </a:solidFill>
              </a:rPr>
              <a:t>S</a:t>
            </a:r>
            <a:endParaRPr sz="800" b="1" dirty="0">
              <a:solidFill>
                <a:srgbClr val="FFFFFF"/>
              </a:solidFill>
            </a:endParaRPr>
          </a:p>
        </p:txBody>
      </p:sp>
      <p:sp>
        <p:nvSpPr>
          <p:cNvPr id="212" name="Google Shape;212;p21"/>
          <p:cNvSpPr/>
          <p:nvPr/>
        </p:nvSpPr>
        <p:spPr>
          <a:xfrm>
            <a:off x="3964326" y="3404075"/>
            <a:ext cx="328800" cy="3288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A</a:t>
            </a:r>
            <a:endParaRPr sz="800" b="1" dirty="0">
              <a:solidFill>
                <a:srgbClr val="FFFFFF"/>
              </a:solidFill>
            </a:endParaRPr>
          </a:p>
        </p:txBody>
      </p:sp>
      <p:sp>
        <p:nvSpPr>
          <p:cNvPr id="13" name="Google Shape;207;p21">
            <a:extLst>
              <a:ext uri="{FF2B5EF4-FFF2-40B4-BE49-F238E27FC236}">
                <a16:creationId xmlns:a16="http://schemas.microsoft.com/office/drawing/2014/main" id="{DE07EC6F-A8C1-4527-B767-8E10E8D08470}"/>
              </a:ext>
            </a:extLst>
          </p:cNvPr>
          <p:cNvSpPr txBox="1">
            <a:spLocks/>
          </p:cNvSpPr>
          <p:nvPr/>
        </p:nvSpPr>
        <p:spPr>
          <a:xfrm>
            <a:off x="1847541" y="3528547"/>
            <a:ext cx="4680139"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indent="-311150">
              <a:lnSpc>
                <a:spcPct val="115000"/>
              </a:lnSpc>
              <a:buClr>
                <a:schemeClr val="accent1"/>
              </a:buClr>
              <a:buSzPts val="1300"/>
              <a:buFont typeface="Lato"/>
              <a:buChar char="●"/>
              <a:defRPr sz="1300">
                <a:solidFill>
                  <a:schemeClr val="accent1"/>
                </a:solidFill>
                <a:latin typeface="Lato"/>
                <a:ea typeface="Lato"/>
                <a:cs typeface="Lato"/>
                <a:sym typeface="Lato"/>
              </a:defRPr>
            </a:lvl1pPr>
            <a:lvl2pPr marL="265176" indent="-182880">
              <a:spcBef>
                <a:spcPts val="1600"/>
              </a:spcBef>
              <a:buClr>
                <a:srgbClr val="FFFFFF"/>
              </a:buClr>
              <a:buSzPts val="1100"/>
              <a:buChar char="•"/>
              <a:defRPr sz="1000">
                <a:solidFill>
                  <a:schemeClr val="bg2"/>
                </a:solidFill>
                <a:latin typeface="Calibri" pitchFamily="34" charset="0"/>
                <a:ea typeface="Lato"/>
                <a:cs typeface="Tahoma"/>
                <a:sym typeface="Lato"/>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pPr marL="0" indent="0">
              <a:buNone/>
            </a:pPr>
            <a:r>
              <a:rPr lang="en-GB" sz="1000" b="0" noProof="0" dirty="0">
                <a:solidFill>
                  <a:schemeClr val="bg2"/>
                </a:solidFill>
                <a:latin typeface="Franklin Gothic Book" panose="020B0503020102020204" pitchFamily="34" charset="0"/>
              </a:rPr>
              <a:t>Involved</a:t>
            </a:r>
          </a:p>
          <a:p>
            <a:pPr marL="0" indent="0">
              <a:buNone/>
            </a:pPr>
            <a:r>
              <a:rPr lang="en-GB" sz="1000" b="0" noProof="0" dirty="0">
                <a:solidFill>
                  <a:schemeClr val="bg2"/>
                </a:solidFill>
                <a:latin typeface="Franklin Gothic Book" panose="020B0503020102020204" pitchFamily="34" charset="0"/>
              </a:rPr>
              <a:t>Focused</a:t>
            </a:r>
          </a:p>
          <a:p>
            <a:pPr marL="0" indent="0">
              <a:buNone/>
            </a:pPr>
            <a:r>
              <a:rPr lang="en-GB" sz="1000" b="0" noProof="0" dirty="0">
                <a:solidFill>
                  <a:schemeClr val="bg2"/>
                </a:solidFill>
                <a:latin typeface="Franklin Gothic Book" panose="020B0503020102020204" pitchFamily="34" charset="0"/>
              </a:rPr>
              <a:t>Shows self-confidence</a:t>
            </a:r>
          </a:p>
          <a:p>
            <a:pPr marL="0" indent="0">
              <a:buNone/>
            </a:pPr>
            <a:r>
              <a:rPr lang="en-GB" sz="1000" b="0" noProof="0" dirty="0">
                <a:solidFill>
                  <a:schemeClr val="bg2"/>
                </a:solidFill>
                <a:latin typeface="Franklin Gothic Book" panose="020B0503020102020204" pitchFamily="34" charset="0"/>
              </a:rPr>
              <a:t>Quick and exact</a:t>
            </a:r>
          </a:p>
          <a:p>
            <a:pPr marL="0" indent="0">
              <a:buNone/>
            </a:pPr>
            <a:r>
              <a:rPr lang="en-GB" sz="1000" b="0" noProof="0" dirty="0">
                <a:solidFill>
                  <a:schemeClr val="bg2"/>
                </a:solidFill>
                <a:latin typeface="Franklin Gothic Book" panose="020B0503020102020204" pitchFamily="34" charset="0"/>
              </a:rPr>
              <a:t>Direct</a:t>
            </a:r>
          </a:p>
          <a:p>
            <a:pPr marL="0" indent="0">
              <a:buNone/>
            </a:pPr>
            <a:r>
              <a:rPr lang="en-GB" sz="1000" b="0" noProof="0" dirty="0">
                <a:solidFill>
                  <a:schemeClr val="bg2"/>
                </a:solidFill>
                <a:latin typeface="Franklin Gothic Book" panose="020B0503020102020204" pitchFamily="34" charset="0"/>
              </a:rPr>
              <a:t>Persuasive</a:t>
            </a:r>
            <a:endParaRPr lang="sv-SE" sz="1000" dirty="0">
              <a:solidFill>
                <a:schemeClr val="bg2"/>
              </a:solidFill>
              <a:latin typeface="Calibri" pitchFamily="34" charset="0"/>
            </a:endParaRPr>
          </a:p>
        </p:txBody>
      </p:sp>
      <p:sp>
        <p:nvSpPr>
          <p:cNvPr id="18" name="Google Shape;207;p21">
            <a:extLst>
              <a:ext uri="{FF2B5EF4-FFF2-40B4-BE49-F238E27FC236}">
                <a16:creationId xmlns:a16="http://schemas.microsoft.com/office/drawing/2014/main" id="{ECF0FF74-60AF-45A3-91B3-B79FF2FED0D4}"/>
              </a:ext>
            </a:extLst>
          </p:cNvPr>
          <p:cNvSpPr txBox="1">
            <a:spLocks/>
          </p:cNvSpPr>
          <p:nvPr/>
        </p:nvSpPr>
        <p:spPr>
          <a:xfrm>
            <a:off x="4601614" y="2190115"/>
            <a:ext cx="4577447" cy="1860091"/>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buNone/>
            </a:pPr>
            <a:r>
              <a:rPr lang="en-GB" sz="1000" b="0" noProof="0" dirty="0">
                <a:solidFill>
                  <a:schemeClr val="bg2"/>
                </a:solidFill>
                <a:latin typeface="Franklin Gothic Book" panose="020B0503020102020204" pitchFamily="34" charset="0"/>
              </a:rPr>
              <a:t>Pleasant</a:t>
            </a:r>
          </a:p>
          <a:p>
            <a:pPr marL="0" indent="0">
              <a:buNone/>
            </a:pPr>
            <a:r>
              <a:rPr lang="en-GB" sz="1000" b="0" noProof="0" dirty="0">
                <a:solidFill>
                  <a:schemeClr val="bg2"/>
                </a:solidFill>
                <a:latin typeface="Franklin Gothic Book" panose="020B0503020102020204" pitchFamily="34" charset="0"/>
              </a:rPr>
              <a:t>Welcoming</a:t>
            </a:r>
          </a:p>
          <a:p>
            <a:pPr marL="0" indent="0">
              <a:buNone/>
            </a:pPr>
            <a:r>
              <a:rPr lang="en-GB" sz="1000" b="0" noProof="0" dirty="0">
                <a:solidFill>
                  <a:schemeClr val="bg2"/>
                </a:solidFill>
                <a:latin typeface="Franklin Gothic Book" panose="020B0503020102020204" pitchFamily="34" charset="0"/>
              </a:rPr>
              <a:t>Attentive</a:t>
            </a:r>
          </a:p>
          <a:p>
            <a:pPr marL="0" indent="0">
              <a:buNone/>
            </a:pPr>
            <a:r>
              <a:rPr lang="en-GB" sz="1000" b="0" noProof="0" dirty="0">
                <a:solidFill>
                  <a:schemeClr val="bg2"/>
                </a:solidFill>
                <a:latin typeface="Franklin Gothic Book" panose="020B0503020102020204" pitchFamily="34" charset="0"/>
              </a:rPr>
              <a:t>Patient</a:t>
            </a:r>
          </a:p>
          <a:p>
            <a:pPr marL="0" indent="0">
              <a:buNone/>
            </a:pPr>
            <a:r>
              <a:rPr lang="en-GB" sz="1000" b="0" noProof="0" dirty="0">
                <a:solidFill>
                  <a:schemeClr val="bg2"/>
                </a:solidFill>
                <a:latin typeface="Franklin Gothic Book" panose="020B0503020102020204" pitchFamily="34" charset="0"/>
              </a:rPr>
              <a:t>Accepting</a:t>
            </a:r>
          </a:p>
          <a:p>
            <a:pPr marL="0" indent="0">
              <a:buNone/>
            </a:pPr>
            <a:r>
              <a:rPr lang="en-GB" sz="1000" b="0" noProof="0" dirty="0">
                <a:solidFill>
                  <a:schemeClr val="bg2"/>
                </a:solidFill>
                <a:latin typeface="Franklin Gothic Book" panose="020B0503020102020204" pitchFamily="34" charset="0"/>
              </a:rPr>
              <a:t>Calm and present</a:t>
            </a:r>
            <a:endParaRPr lang="en-GB" sz="1000" b="0" kern="1200" noProof="0" dirty="0">
              <a:solidFill>
                <a:schemeClr val="bg2"/>
              </a:solidFill>
              <a:latin typeface="Franklin Gothic Book" panose="020B0503020102020204" pitchFamily="34" charset="0"/>
              <a:ea typeface="+mn-ea"/>
              <a:cs typeface="+mn-cs"/>
              <a:sym typeface="Tahoma" pitchFamily="34" charset="0"/>
            </a:endParaRPr>
          </a:p>
          <a:p>
            <a:pPr marL="82296" indent="0">
              <a:lnSpc>
                <a:spcPct val="100000"/>
              </a:lnSpc>
              <a:buClr>
                <a:srgbClr val="808080">
                  <a:lumMod val="50000"/>
                </a:srgbClr>
              </a:buClr>
              <a:buNone/>
            </a:pPr>
            <a:r>
              <a:rPr lang="en-US" sz="1000" dirty="0">
                <a:solidFill>
                  <a:schemeClr val="bg2"/>
                </a:solidFill>
                <a:latin typeface="Calibri" pitchFamily="34" charset="0"/>
              </a:rPr>
              <a:t>
</a:t>
            </a:r>
            <a:endParaRPr lang="sv-SE" sz="1000" dirty="0">
              <a:solidFill>
                <a:schemeClr val="bg2"/>
              </a:solidFill>
              <a:latin typeface="Calibri" pitchFamily="34" charset="0"/>
            </a:endParaRPr>
          </a:p>
        </p:txBody>
      </p:sp>
      <p:sp>
        <p:nvSpPr>
          <p:cNvPr id="19" name="Google Shape;207;p21">
            <a:extLst>
              <a:ext uri="{FF2B5EF4-FFF2-40B4-BE49-F238E27FC236}">
                <a16:creationId xmlns:a16="http://schemas.microsoft.com/office/drawing/2014/main" id="{6CB4AC17-21AD-49E9-9649-6A3031F942F4}"/>
              </a:ext>
            </a:extLst>
          </p:cNvPr>
          <p:cNvSpPr txBox="1">
            <a:spLocks/>
          </p:cNvSpPr>
          <p:nvPr/>
        </p:nvSpPr>
        <p:spPr>
          <a:xfrm>
            <a:off x="4601614" y="3529695"/>
            <a:ext cx="4028183"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RPr/>
            </a:defPPr>
            <a:lvl1pPr marL="457200" indent="-311150">
              <a:lnSpc>
                <a:spcPct val="115000"/>
              </a:lnSpc>
              <a:buClr>
                <a:schemeClr val="accent1"/>
              </a:buClr>
              <a:buSzPts val="1300"/>
              <a:buFont typeface="Lato"/>
              <a:buChar char="●"/>
              <a:defRPr sz="1300">
                <a:solidFill>
                  <a:schemeClr val="accent1"/>
                </a:solidFill>
                <a:latin typeface="Lato"/>
                <a:ea typeface="Lato"/>
                <a:cs typeface="Lato"/>
              </a:defRPr>
            </a:lvl1pPr>
            <a:lvl2pPr marL="82296" indent="0">
              <a:spcBef>
                <a:spcPts val="1600"/>
              </a:spcBef>
              <a:buClr>
                <a:srgbClr val="808080">
                  <a:lumMod val="50000"/>
                </a:srgbClr>
              </a:buClr>
              <a:buSzPts val="1100"/>
              <a:buFont typeface="Lato"/>
              <a:buNone/>
              <a:defRPr sz="1000">
                <a:solidFill>
                  <a:srgbClr val="808080">
                    <a:lumMod val="50000"/>
                  </a:srgbClr>
                </a:solidFill>
                <a:latin typeface="Calibri" pitchFamily="34" charset="0"/>
                <a:ea typeface="Lato"/>
                <a:cs typeface="Tahoma"/>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defRPr>
            </a:lvl9pPr>
          </a:lstStyle>
          <a:p>
            <a:pPr marL="0" indent="0">
              <a:buNone/>
            </a:pPr>
            <a:r>
              <a:rPr lang="en-GB" sz="1000" b="0" noProof="0" dirty="0">
                <a:solidFill>
                  <a:schemeClr val="bg2"/>
                </a:solidFill>
                <a:latin typeface="Franklin Gothic Book" panose="020B0503020102020204" pitchFamily="34" charset="0"/>
              </a:rPr>
              <a:t>Low-key</a:t>
            </a:r>
          </a:p>
          <a:p>
            <a:pPr marL="0" indent="0">
              <a:buNone/>
            </a:pPr>
            <a:r>
              <a:rPr lang="en-GB" sz="1000" b="0" noProof="0" dirty="0">
                <a:solidFill>
                  <a:schemeClr val="bg2"/>
                </a:solidFill>
                <a:latin typeface="Franklin Gothic Book" panose="020B0503020102020204" pitchFamily="34" charset="0"/>
              </a:rPr>
              <a:t>Formal</a:t>
            </a:r>
          </a:p>
          <a:p>
            <a:pPr marL="0" indent="0">
              <a:buNone/>
            </a:pPr>
            <a:r>
              <a:rPr lang="en-GB" sz="1000" b="0" noProof="0" dirty="0">
                <a:solidFill>
                  <a:schemeClr val="bg2"/>
                </a:solidFill>
                <a:latin typeface="Franklin Gothic Book" panose="020B0503020102020204" pitchFamily="34" charset="0"/>
              </a:rPr>
              <a:t>Well-prepared</a:t>
            </a:r>
          </a:p>
          <a:p>
            <a:pPr marL="0" indent="0">
              <a:buNone/>
            </a:pPr>
            <a:r>
              <a:rPr lang="en-GB" sz="1000" b="0" noProof="0" dirty="0">
                <a:solidFill>
                  <a:schemeClr val="bg2"/>
                </a:solidFill>
                <a:latin typeface="Franklin Gothic Book" panose="020B0503020102020204" pitchFamily="34" charset="0"/>
              </a:rPr>
              <a:t>Interested</a:t>
            </a:r>
          </a:p>
          <a:p>
            <a:pPr marL="0" indent="0">
              <a:buNone/>
            </a:pPr>
            <a:r>
              <a:rPr lang="en-GB" sz="1000" b="0" noProof="0" dirty="0">
                <a:solidFill>
                  <a:schemeClr val="bg2"/>
                </a:solidFill>
                <a:latin typeface="Franklin Gothic Book" panose="020B0503020102020204" pitchFamily="34" charset="0"/>
              </a:rPr>
              <a:t>Calm</a:t>
            </a:r>
            <a:endParaRPr lang="sv-SE" sz="1000" dirty="0">
              <a:solidFill>
                <a:schemeClr val="bg2"/>
              </a:solidFill>
              <a:latin typeface="Calibri" pitchFamily="34" charset="0"/>
            </a:endParaRPr>
          </a:p>
        </p:txBody>
      </p:sp>
      <p:pic>
        <p:nvPicPr>
          <p:cNvPr id="20" name="Picture 2">
            <a:extLst>
              <a:ext uri="{FF2B5EF4-FFF2-40B4-BE49-F238E27FC236}">
                <a16:creationId xmlns:a16="http://schemas.microsoft.com/office/drawing/2014/main" id="{B84735E7-5F16-4308-8104-9C26FB85E72C}"/>
              </a:ext>
            </a:extLst>
          </p:cNvPr>
          <p:cNvPicPr>
            <a:picLocks noChangeAspect="1" noChangeArrowheads="1"/>
          </p:cNvPicPr>
          <p:nvPr/>
        </p:nvPicPr>
        <p:blipFill>
          <a:blip r:embed="rId3" cstate="print"/>
          <a:srcRect/>
          <a:stretch>
            <a:fillRect/>
          </a:stretch>
        </p:blipFill>
        <p:spPr bwMode="auto">
          <a:xfrm>
            <a:off x="6377433" y="966750"/>
            <a:ext cx="2009303" cy="2002036"/>
          </a:xfrm>
          <a:prstGeom prst="rect">
            <a:avLst/>
          </a:prstGeom>
          <a:noFill/>
          <a:ln w="9525">
            <a:noFill/>
            <a:miter lim="800000"/>
            <a:headEnd/>
            <a:tailEnd/>
          </a:ln>
          <a:effectLst/>
        </p:spPr>
      </p:pic>
    </p:spTree>
    <p:extLst>
      <p:ext uri="{BB962C8B-B14F-4D97-AF65-F5344CB8AC3E}">
        <p14:creationId xmlns:p14="http://schemas.microsoft.com/office/powerpoint/2010/main" val="40553002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3B48C2CC-C6ED-4BB1-98CD-E34DC4697BEE}"/>
              </a:ext>
            </a:extLst>
          </p:cNvPr>
          <p:cNvSpPr>
            <a:spLocks noGrp="1"/>
          </p:cNvSpPr>
          <p:nvPr>
            <p:ph type="title"/>
          </p:nvPr>
        </p:nvSpPr>
        <p:spPr/>
        <p:txBody>
          <a:bodyPr/>
          <a:lstStyle/>
          <a:p>
            <a:r>
              <a:rPr lang="en-US" dirty="0">
                <a:sym typeface="Tahoma" pitchFamily="34" charset="0"/>
              </a:rPr>
              <a:t>the four basic styles
</a:t>
            </a:r>
            <a:endParaRPr lang="sv-SE" dirty="0"/>
          </a:p>
        </p:txBody>
      </p:sp>
      <p:grpSp>
        <p:nvGrpSpPr>
          <p:cNvPr id="5" name="Group 3"/>
          <p:cNvGrpSpPr>
            <a:grpSpLocks/>
          </p:cNvGrpSpPr>
          <p:nvPr/>
        </p:nvGrpSpPr>
        <p:grpSpPr bwMode="auto">
          <a:xfrm>
            <a:off x="4496268" y="1212486"/>
            <a:ext cx="3600450" cy="32004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35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350"/>
            </a:p>
          </p:txBody>
        </p:sp>
      </p:grpSp>
      <p:sp>
        <p:nvSpPr>
          <p:cNvPr id="8" name="Text Box 10"/>
          <p:cNvSpPr txBox="1">
            <a:spLocks noChangeArrowheads="1"/>
          </p:cNvSpPr>
          <p:nvPr/>
        </p:nvSpPr>
        <p:spPr bwMode="auto">
          <a:xfrm>
            <a:off x="4759397" y="1755484"/>
            <a:ext cx="1085850" cy="253916"/>
          </a:xfrm>
          <a:prstGeom prst="rect">
            <a:avLst/>
          </a:prstGeom>
          <a:noFill/>
          <a:ln w="9525">
            <a:noFill/>
            <a:miter lim="800000"/>
            <a:headEnd/>
            <a:tailEnd/>
          </a:ln>
        </p:spPr>
        <p:txBody>
          <a:bodyPr>
            <a:spAutoFit/>
          </a:bodyPr>
          <a:lstStyle/>
          <a:p>
            <a:pPr algn="ctr">
              <a:spcBef>
                <a:spcPct val="50000"/>
              </a:spcBef>
              <a:buSzPct val="100000"/>
            </a:pPr>
            <a:r>
              <a:rPr lang="da-DK" sz="1050" b="1" dirty="0">
                <a:solidFill>
                  <a:srgbClr val="4D4D4D"/>
                </a:solidFill>
                <a:latin typeface="Calibri" pitchFamily="34" charset="0"/>
                <a:cs typeface="Tahoma" pitchFamily="34" charset="0"/>
                <a:sym typeface="Tahoma" pitchFamily="34" charset="0"/>
                <a:hlinkClick r:id="rId3"/>
              </a:rPr>
              <a:t>Enthusiast</a:t>
            </a:r>
            <a:endParaRPr lang="da-DK" sz="1050" b="1" dirty="0">
              <a:solidFill>
                <a:srgbClr val="4D4D4D"/>
              </a:solidFill>
              <a:latin typeface="Calibri" pitchFamily="34" charset="0"/>
              <a:cs typeface="Tahoma" pitchFamily="34" charset="0"/>
              <a:sym typeface="Tahoma" pitchFamily="34" charset="0"/>
            </a:endParaRPr>
          </a:p>
        </p:txBody>
      </p:sp>
      <p:sp>
        <p:nvSpPr>
          <p:cNvPr id="9" name="Text Box 11"/>
          <p:cNvSpPr txBox="1">
            <a:spLocks noChangeArrowheads="1"/>
          </p:cNvSpPr>
          <p:nvPr/>
        </p:nvSpPr>
        <p:spPr bwMode="auto">
          <a:xfrm>
            <a:off x="6573744" y="1755484"/>
            <a:ext cx="1085850" cy="253916"/>
          </a:xfrm>
          <a:prstGeom prst="rect">
            <a:avLst/>
          </a:prstGeom>
          <a:noFill/>
          <a:ln w="9525">
            <a:noFill/>
            <a:miter lim="800000"/>
            <a:headEnd/>
            <a:tailEnd/>
          </a:ln>
        </p:spPr>
        <p:txBody>
          <a:bodyPr>
            <a:spAutoFit/>
          </a:bodyPr>
          <a:lstStyle/>
          <a:p>
            <a:pPr algn="ctr">
              <a:spcBef>
                <a:spcPct val="50000"/>
              </a:spcBef>
              <a:buSzPct val="100000"/>
            </a:pPr>
            <a:r>
              <a:rPr lang="da-DK" sz="1050" b="1" dirty="0">
                <a:solidFill>
                  <a:srgbClr val="4D4D4D"/>
                </a:solidFill>
                <a:latin typeface="Calibri" pitchFamily="34" charset="0"/>
                <a:cs typeface="Tahoma" pitchFamily="34" charset="0"/>
                <a:sym typeface="Tahoma" pitchFamily="34" charset="0"/>
                <a:hlinkClick r:id="rId4"/>
              </a:rPr>
              <a:t>Supporter</a:t>
            </a:r>
            <a:endParaRPr lang="da-DK" sz="1050" b="1" dirty="0">
              <a:solidFill>
                <a:srgbClr val="4D4D4D"/>
              </a:solidFill>
              <a:latin typeface="Calibri" pitchFamily="34" charset="0"/>
              <a:cs typeface="Tahoma" pitchFamily="34" charset="0"/>
              <a:sym typeface="Tahoma" pitchFamily="34" charset="0"/>
            </a:endParaRPr>
          </a:p>
        </p:txBody>
      </p:sp>
      <p:sp>
        <p:nvSpPr>
          <p:cNvPr id="10" name="Text Box 12"/>
          <p:cNvSpPr txBox="1">
            <a:spLocks noChangeArrowheads="1"/>
          </p:cNvSpPr>
          <p:nvPr/>
        </p:nvSpPr>
        <p:spPr bwMode="auto">
          <a:xfrm>
            <a:off x="4716170" y="3353037"/>
            <a:ext cx="1252901" cy="253916"/>
          </a:xfrm>
          <a:prstGeom prst="rect">
            <a:avLst/>
          </a:prstGeom>
          <a:noFill/>
          <a:ln w="9525">
            <a:noFill/>
            <a:miter lim="800000"/>
            <a:headEnd/>
            <a:tailEnd/>
          </a:ln>
        </p:spPr>
        <p:txBody>
          <a:bodyPr wrap="square">
            <a:spAutoFit/>
          </a:bodyPr>
          <a:lstStyle/>
          <a:p>
            <a:pPr algn="ctr">
              <a:spcBef>
                <a:spcPct val="50000"/>
              </a:spcBef>
              <a:buSzPct val="100000"/>
            </a:pPr>
            <a:r>
              <a:rPr lang="da-DK" sz="1050" b="1" dirty="0">
                <a:solidFill>
                  <a:srgbClr val="4D4D4D"/>
                </a:solidFill>
                <a:latin typeface="Calibri" pitchFamily="34" charset="0"/>
                <a:cs typeface="Tahoma" pitchFamily="34" charset="0"/>
                <a:sym typeface="Tahoma" pitchFamily="34" charset="0"/>
                <a:hlinkClick r:id="rId5"/>
              </a:rPr>
              <a:t>Implementer</a:t>
            </a:r>
            <a:endParaRPr lang="da-DK" sz="1050" b="1" dirty="0">
              <a:solidFill>
                <a:srgbClr val="4D4D4D"/>
              </a:solidFill>
              <a:latin typeface="Calibri" pitchFamily="34" charset="0"/>
              <a:cs typeface="Tahoma" pitchFamily="34" charset="0"/>
              <a:sym typeface="Tahoma" pitchFamily="34" charset="0"/>
            </a:endParaRPr>
          </a:p>
        </p:txBody>
      </p:sp>
      <p:sp>
        <p:nvSpPr>
          <p:cNvPr id="11" name="Text Box 13"/>
          <p:cNvSpPr txBox="1">
            <a:spLocks noChangeArrowheads="1"/>
          </p:cNvSpPr>
          <p:nvPr/>
        </p:nvSpPr>
        <p:spPr bwMode="auto">
          <a:xfrm>
            <a:off x="6573744" y="3353037"/>
            <a:ext cx="1085850" cy="253916"/>
          </a:xfrm>
          <a:prstGeom prst="rect">
            <a:avLst/>
          </a:prstGeom>
          <a:noFill/>
          <a:ln w="9525">
            <a:noFill/>
            <a:miter lim="800000"/>
            <a:headEnd/>
            <a:tailEnd/>
          </a:ln>
        </p:spPr>
        <p:txBody>
          <a:bodyPr>
            <a:spAutoFit/>
          </a:bodyPr>
          <a:lstStyle/>
          <a:p>
            <a:pPr algn="ctr">
              <a:spcBef>
                <a:spcPct val="50000"/>
              </a:spcBef>
              <a:buSzPct val="100000"/>
            </a:pPr>
            <a:r>
              <a:rPr lang="da-DK" sz="1050" b="1" dirty="0">
                <a:solidFill>
                  <a:srgbClr val="4D4D4D"/>
                </a:solidFill>
                <a:latin typeface="Calibri" pitchFamily="34" charset="0"/>
                <a:cs typeface="Tahoma" pitchFamily="34" charset="0"/>
                <a:sym typeface="Tahoma" pitchFamily="34" charset="0"/>
                <a:hlinkClick r:id="rId6"/>
              </a:rPr>
              <a:t>Analyst</a:t>
            </a:r>
            <a:endParaRPr lang="da-DK" sz="1050" b="1" dirty="0">
              <a:solidFill>
                <a:srgbClr val="4D4D4D"/>
              </a:solidFill>
              <a:latin typeface="Calibri" pitchFamily="34" charset="0"/>
              <a:cs typeface="Tahoma" pitchFamily="34" charset="0"/>
              <a:sym typeface="Tahoma" pitchFamily="34" charset="0"/>
            </a:endParaRPr>
          </a:p>
        </p:txBody>
      </p:sp>
      <p:sp>
        <p:nvSpPr>
          <p:cNvPr id="12" name="Tekstboks 17"/>
          <p:cNvSpPr txBox="1">
            <a:spLocks noChangeArrowheads="1"/>
          </p:cNvSpPr>
          <p:nvPr/>
        </p:nvSpPr>
        <p:spPr bwMode="auto">
          <a:xfrm>
            <a:off x="3834281" y="2545987"/>
            <a:ext cx="760810" cy="261610"/>
          </a:xfrm>
          <a:prstGeom prst="rect">
            <a:avLst/>
          </a:prstGeom>
          <a:noFill/>
          <a:ln w="9525">
            <a:noFill/>
            <a:miter lim="800000"/>
            <a:headEnd/>
            <a:tailEnd/>
          </a:ln>
        </p:spPr>
        <p:txBody>
          <a:bodyPr>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Control</a:t>
            </a:r>
            <a:endParaRPr lang="da-DK" sz="1350" dirty="0">
              <a:solidFill>
                <a:srgbClr val="4D4D4D"/>
              </a:solidFill>
              <a:latin typeface="Calibri" pitchFamily="34" charset="0"/>
              <a:cs typeface="Tahoma" pitchFamily="34" charset="0"/>
              <a:sym typeface="Tahoma" pitchFamily="34" charset="0"/>
            </a:endParaRPr>
          </a:p>
        </p:txBody>
      </p:sp>
      <p:sp>
        <p:nvSpPr>
          <p:cNvPr id="13" name="Tekstboks 18"/>
          <p:cNvSpPr txBox="1">
            <a:spLocks noChangeArrowheads="1"/>
          </p:cNvSpPr>
          <p:nvPr/>
        </p:nvSpPr>
        <p:spPr bwMode="auto">
          <a:xfrm>
            <a:off x="5845247" y="4347403"/>
            <a:ext cx="845344" cy="261610"/>
          </a:xfrm>
          <a:prstGeom prst="rect">
            <a:avLst/>
          </a:prstGeom>
          <a:noFill/>
          <a:ln w="9525">
            <a:noFill/>
            <a:miter lim="800000"/>
            <a:headEnd/>
            <a:tailEnd/>
          </a:ln>
        </p:spPr>
        <p:txBody>
          <a:bodyPr>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Task</a:t>
            </a:r>
            <a:endParaRPr lang="da-DK" sz="1350" dirty="0">
              <a:solidFill>
                <a:srgbClr val="4D4D4D"/>
              </a:solidFill>
              <a:latin typeface="Calibri" pitchFamily="34" charset="0"/>
              <a:cs typeface="Tahoma" pitchFamily="34" charset="0"/>
              <a:sym typeface="Tahoma" pitchFamily="34" charset="0"/>
            </a:endParaRPr>
          </a:p>
        </p:txBody>
      </p:sp>
      <p:sp>
        <p:nvSpPr>
          <p:cNvPr id="14" name="Tekstboks 19"/>
          <p:cNvSpPr txBox="1">
            <a:spLocks noChangeArrowheads="1"/>
          </p:cNvSpPr>
          <p:nvPr/>
        </p:nvSpPr>
        <p:spPr bwMode="auto">
          <a:xfrm>
            <a:off x="5771428" y="908878"/>
            <a:ext cx="1083469" cy="261610"/>
          </a:xfrm>
          <a:prstGeom prst="rect">
            <a:avLst/>
          </a:prstGeom>
          <a:noFill/>
          <a:ln w="9525">
            <a:noFill/>
            <a:miter lim="800000"/>
            <a:headEnd/>
            <a:tailEnd/>
          </a:ln>
        </p:spPr>
        <p:txBody>
          <a:bodyPr>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Person</a:t>
            </a:r>
            <a:endParaRPr lang="da-DK" sz="1350" dirty="0">
              <a:solidFill>
                <a:srgbClr val="4D4D4D"/>
              </a:solidFill>
              <a:latin typeface="Calibri" pitchFamily="34" charset="0"/>
              <a:cs typeface="Tahoma" pitchFamily="34" charset="0"/>
              <a:sym typeface="Tahoma" pitchFamily="34" charset="0"/>
            </a:endParaRPr>
          </a:p>
        </p:txBody>
      </p:sp>
      <p:sp>
        <p:nvSpPr>
          <p:cNvPr id="15" name="Tekstboks 20"/>
          <p:cNvSpPr txBox="1">
            <a:spLocks noChangeArrowheads="1"/>
          </p:cNvSpPr>
          <p:nvPr/>
        </p:nvSpPr>
        <p:spPr bwMode="auto">
          <a:xfrm>
            <a:off x="8069334" y="2540034"/>
            <a:ext cx="917606" cy="261610"/>
          </a:xfrm>
          <a:prstGeom prst="rect">
            <a:avLst/>
          </a:prstGeom>
          <a:noFill/>
          <a:ln w="9525">
            <a:noFill/>
            <a:miter lim="800000"/>
            <a:headEnd/>
            <a:tailEnd/>
          </a:ln>
        </p:spPr>
        <p:txBody>
          <a:bodyPr wrap="square">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Participating</a:t>
            </a:r>
            <a:endParaRPr lang="da-DK" sz="1350" dirty="0">
              <a:solidFill>
                <a:srgbClr val="4D4D4D"/>
              </a:solidFill>
              <a:latin typeface="Calibri" pitchFamily="34" charset="0"/>
              <a:cs typeface="Tahoma" pitchFamily="34" charset="0"/>
              <a:sym typeface="Tahoma" pitchFamily="34" charset="0"/>
            </a:endParaRPr>
          </a:p>
        </p:txBody>
      </p:sp>
    </p:spTree>
    <p:extLst>
      <p:ext uri="{BB962C8B-B14F-4D97-AF65-F5344CB8AC3E}">
        <p14:creationId xmlns:p14="http://schemas.microsoft.com/office/powerpoint/2010/main" val="13257455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3FB4C46-206F-4E8A-8BAD-7F7234CBB581}"/>
              </a:ext>
            </a:extLst>
          </p:cNvPr>
          <p:cNvSpPr>
            <a:spLocks noGrp="1"/>
          </p:cNvSpPr>
          <p:nvPr>
            <p:ph type="title"/>
          </p:nvPr>
        </p:nvSpPr>
        <p:spPr/>
        <p:txBody>
          <a:bodyPr/>
          <a:lstStyle/>
          <a:p>
            <a:r>
              <a:rPr lang="sv-SE" dirty="0"/>
              <a:t>adapted </a:t>
            </a:r>
            <a:r>
              <a:rPr lang="sv-SE" dirty="0" err="1"/>
              <a:t>behavior</a:t>
            </a:r>
            <a:r>
              <a:rPr lang="sv-SE" dirty="0"/>
              <a:t>
</a:t>
            </a:r>
          </a:p>
        </p:txBody>
      </p:sp>
      <p:pic>
        <p:nvPicPr>
          <p:cNvPr id="5" name="Bildobjekt 4"/>
          <p:cNvPicPr>
            <a:picLocks noChangeAspect="1"/>
          </p:cNvPicPr>
          <p:nvPr/>
        </p:nvPicPr>
        <p:blipFill>
          <a:blip r:embed="rId3"/>
          <a:stretch>
            <a:fillRect/>
          </a:stretch>
        </p:blipFill>
        <p:spPr>
          <a:xfrm>
            <a:off x="812100" y="2045500"/>
            <a:ext cx="3038199" cy="1707082"/>
          </a:xfrm>
          <a:prstGeom prst="rect">
            <a:avLst/>
          </a:prstGeom>
        </p:spPr>
      </p:pic>
      <p:pic>
        <p:nvPicPr>
          <p:cNvPr id="6" name="Bildobjekt 5"/>
          <p:cNvPicPr>
            <a:picLocks noChangeAspect="1"/>
          </p:cNvPicPr>
          <p:nvPr/>
        </p:nvPicPr>
        <p:blipFill>
          <a:blip r:embed="rId4"/>
          <a:stretch>
            <a:fillRect/>
          </a:stretch>
        </p:blipFill>
        <p:spPr>
          <a:xfrm>
            <a:off x="5496593" y="2045500"/>
            <a:ext cx="2996619" cy="1657071"/>
          </a:xfrm>
          <a:prstGeom prst="rect">
            <a:avLst/>
          </a:prstGeom>
        </p:spPr>
      </p:pic>
    </p:spTree>
    <p:extLst>
      <p:ext uri="{BB962C8B-B14F-4D97-AF65-F5344CB8AC3E}">
        <p14:creationId xmlns:p14="http://schemas.microsoft.com/office/powerpoint/2010/main" val="37249200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3CECAA1A-B227-4CE8-AD78-1B218DCBB50A}"/>
              </a:ext>
            </a:extLst>
          </p:cNvPr>
          <p:cNvSpPr>
            <a:spLocks noGrp="1"/>
          </p:cNvSpPr>
          <p:nvPr>
            <p:ph type="ctrTitle"/>
          </p:nvPr>
        </p:nvSpPr>
        <p:spPr/>
        <p:txBody>
          <a:bodyPr/>
          <a:lstStyle/>
          <a:p>
            <a:r>
              <a:rPr lang="sv-SE" sz="3600" dirty="0" err="1"/>
              <a:t>practice</a:t>
            </a:r>
            <a:r>
              <a:rPr lang="sv-SE" sz="3600" dirty="0"/>
              <a:t> - </a:t>
            </a:r>
            <a:r>
              <a:rPr lang="sv-SE" sz="3600" dirty="0" err="1"/>
              <a:t>communication</a:t>
            </a:r>
            <a:br>
              <a:rPr lang="sv-SE" dirty="0"/>
            </a:br>
            <a:endParaRPr lang="sv-SE" dirty="0"/>
          </a:p>
        </p:txBody>
      </p:sp>
      <p:sp>
        <p:nvSpPr>
          <p:cNvPr id="4" name="Platshållare för text 3"/>
          <p:cNvSpPr>
            <a:spLocks noGrp="1"/>
          </p:cNvSpPr>
          <p:nvPr>
            <p:ph type="subTitle" idx="1"/>
          </p:nvPr>
        </p:nvSpPr>
        <p:spPr>
          <a:xfrm>
            <a:off x="726450" y="2154800"/>
            <a:ext cx="7688100" cy="541200"/>
          </a:xfrm>
        </p:spPr>
        <p:txBody>
          <a:bodyPr/>
          <a:lstStyle/>
          <a:p>
            <a:pPr marL="0" indent="0">
              <a:lnSpc>
                <a:spcPct val="150000"/>
              </a:lnSpc>
            </a:pPr>
            <a:r>
              <a:rPr lang="en-US" sz="1200" dirty="0"/>
              <a:t>what is important to achieve results?
what is the key to successful cooperation?
how do you want to communicate?</a:t>
            </a:r>
            <a:endParaRPr lang="sv-SE" sz="1200" dirty="0"/>
          </a:p>
        </p:txBody>
      </p:sp>
    </p:spTree>
    <p:extLst>
      <p:ext uri="{BB962C8B-B14F-4D97-AF65-F5344CB8AC3E}">
        <p14:creationId xmlns:p14="http://schemas.microsoft.com/office/powerpoint/2010/main" val="3291883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purpose.</a:t>
            </a:r>
            <a:endParaRPr dirty="0"/>
          </a:p>
        </p:txBody>
      </p:sp>
      <p:sp>
        <p:nvSpPr>
          <p:cNvPr id="199" name="Google Shape;199;p20"/>
          <p:cNvSpPr txBox="1">
            <a:spLocks noGrp="1"/>
          </p:cNvSpPr>
          <p:nvPr>
            <p:ph type="body" idx="1"/>
          </p:nvPr>
        </p:nvSpPr>
        <p:spPr>
          <a:xfrm>
            <a:off x="137548" y="1772916"/>
            <a:ext cx="8464070" cy="1891638"/>
          </a:xfrm>
          <a:prstGeom prst="rect">
            <a:avLst/>
          </a:prstGeom>
        </p:spPr>
        <p:txBody>
          <a:bodyPr spcFirstLastPara="1" wrap="square" lIns="91425" tIns="91425" rIns="91425" bIns="91425" anchor="t" anchorCtr="0">
            <a:noAutofit/>
          </a:bodyPr>
          <a:lstStyle/>
          <a:p>
            <a:pPr marL="615950" lvl="1" indent="0">
              <a:buNone/>
            </a:pPr>
            <a:r>
              <a:rPr lang="en-US" sz="1050" dirty="0">
                <a:solidFill>
                  <a:srgbClr val="4D4D4D"/>
                </a:solidFill>
              </a:rPr>
              <a:t>To place focus on the team’s </a:t>
            </a:r>
            <a:r>
              <a:rPr lang="en-US" sz="1050" b="1" dirty="0">
                <a:solidFill>
                  <a:srgbClr val="4D4D4D"/>
                </a:solidFill>
              </a:rPr>
              <a:t>behavior</a:t>
            </a:r>
            <a:r>
              <a:rPr lang="en-US" sz="1050" dirty="0">
                <a:solidFill>
                  <a:srgbClr val="4D4D4D"/>
                </a:solidFill>
              </a:rPr>
              <a:t> and </a:t>
            </a:r>
            <a:r>
              <a:rPr lang="en-US" sz="1050" b="1" dirty="0">
                <a:solidFill>
                  <a:srgbClr val="4D4D4D"/>
                </a:solidFill>
              </a:rPr>
              <a:t>communication style</a:t>
            </a:r>
            <a:r>
              <a:rPr lang="en-US" sz="1050" dirty="0">
                <a:solidFill>
                  <a:srgbClr val="4D4D4D"/>
                </a:solidFill>
              </a:rPr>
              <a:t> and thereby create better conditions to become an effective team that works in accordance with set goals. To </a:t>
            </a:r>
            <a:r>
              <a:rPr lang="en-US" sz="1050" b="1" dirty="0">
                <a:solidFill>
                  <a:srgbClr val="4D4D4D"/>
                </a:solidFill>
              </a:rPr>
              <a:t>contribute</a:t>
            </a:r>
            <a:r>
              <a:rPr lang="en-US" sz="1050" dirty="0">
                <a:solidFill>
                  <a:srgbClr val="4D4D4D"/>
                </a:solidFill>
              </a:rPr>
              <a:t> to further development in the team by raising awareness and highlighting opportunities and possible challenges. To better understand one's surroundings in order to be able to </a:t>
            </a:r>
            <a:r>
              <a:rPr lang="en-US" sz="1050" b="1" dirty="0">
                <a:solidFill>
                  <a:srgbClr val="4D4D4D"/>
                </a:solidFill>
              </a:rPr>
              <a:t>adapt</a:t>
            </a:r>
            <a:r>
              <a:rPr lang="en-US" sz="1050" dirty="0">
                <a:solidFill>
                  <a:srgbClr val="4D4D4D"/>
                </a:solidFill>
              </a:rPr>
              <a:t> communication to a greater extent. To create </a:t>
            </a:r>
            <a:r>
              <a:rPr lang="en-US" sz="1050" b="1" dirty="0">
                <a:solidFill>
                  <a:srgbClr val="4D4D4D"/>
                </a:solidFill>
              </a:rPr>
              <a:t>energy</a:t>
            </a:r>
            <a:r>
              <a:rPr lang="en-US" sz="1050" dirty="0">
                <a:solidFill>
                  <a:srgbClr val="4D4D4D"/>
                </a:solidFill>
              </a:rPr>
              <a:t> to continue the discussion and development of the team.
What do you think?</a:t>
            </a:r>
            <a:endParaRPr lang="sv-SE" sz="1050" dirty="0">
              <a:solidFill>
                <a:srgbClr val="4D4D4D"/>
              </a:solidFill>
            </a:endParaRPr>
          </a:p>
        </p:txBody>
      </p:sp>
      <p:pic>
        <p:nvPicPr>
          <p:cNvPr id="200" name="Google Shape;200;p20" descr="shutterstock_429987889_edited.jpg"/>
          <p:cNvPicPr preferRelativeResize="0"/>
          <p:nvPr/>
        </p:nvPicPr>
        <p:blipFill rotWithShape="1">
          <a:blip r:embed="rId3">
            <a:alphaModFix/>
          </a:blip>
          <a:srcRect l="12609" t="85988" r="6247" b="1381"/>
          <a:stretch/>
        </p:blipFill>
        <p:spPr>
          <a:xfrm>
            <a:off x="0" y="3835670"/>
            <a:ext cx="9144000" cy="1326897"/>
          </a:xfrm>
          <a:prstGeom prst="rect">
            <a:avLst/>
          </a:prstGeom>
          <a:noFill/>
          <a:ln>
            <a:noFill/>
          </a:ln>
        </p:spPr>
      </p:pic>
      <p:pic>
        <p:nvPicPr>
          <p:cNvPr id="5" name="Bildobjekt 4">
            <a:extLst>
              <a:ext uri="{FF2B5EF4-FFF2-40B4-BE49-F238E27FC236}">
                <a16:creationId xmlns:a16="http://schemas.microsoft.com/office/drawing/2014/main" id="{88C38B73-1224-4AA0-9043-9B2953939060}"/>
              </a:ext>
            </a:extLst>
          </p:cNvPr>
          <p:cNvPicPr>
            <a:picLocks noChangeAspect="1"/>
          </p:cNvPicPr>
          <p:nvPr/>
        </p:nvPicPr>
        <p:blipFill>
          <a:blip r:embed="rId4"/>
          <a:stretch>
            <a:fillRect/>
          </a:stretch>
        </p:blipFill>
        <p:spPr>
          <a:xfrm>
            <a:off x="7556258" y="4485616"/>
            <a:ext cx="1209524" cy="3523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CD4E4661-0ADB-4169-B85D-21F8F693A4F9}"/>
              </a:ext>
            </a:extLst>
          </p:cNvPr>
          <p:cNvSpPr>
            <a:spLocks noGrp="1"/>
          </p:cNvSpPr>
          <p:nvPr>
            <p:ph type="title"/>
          </p:nvPr>
        </p:nvSpPr>
        <p:spPr>
          <a:xfrm>
            <a:off x="484652" y="2383169"/>
            <a:ext cx="5887500" cy="1518600"/>
          </a:xfrm>
        </p:spPr>
        <p:txBody>
          <a:bodyPr/>
          <a:lstStyle/>
          <a:p>
            <a:r>
              <a:rPr lang="sv-SE" sz="2800" dirty="0" err="1"/>
              <a:t>strengths</a:t>
            </a:r>
            <a:r>
              <a:rPr lang="sv-SE" sz="2800" dirty="0"/>
              <a:t> and </a:t>
            </a:r>
            <a:r>
              <a:rPr lang="sv-SE" sz="2800" dirty="0" err="1"/>
              <a:t>pitfalls</a:t>
            </a:r>
            <a:r>
              <a:rPr lang="sv-SE" sz="2800" dirty="0"/>
              <a:t>
</a:t>
            </a:r>
          </a:p>
        </p:txBody>
      </p:sp>
    </p:spTree>
    <p:extLst>
      <p:ext uri="{BB962C8B-B14F-4D97-AF65-F5344CB8AC3E}">
        <p14:creationId xmlns:p14="http://schemas.microsoft.com/office/powerpoint/2010/main" val="3653491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10" name="Bildobjekt 9">
            <a:extLst>
              <a:ext uri="{FF2B5EF4-FFF2-40B4-BE49-F238E27FC236}">
                <a16:creationId xmlns:a16="http://schemas.microsoft.com/office/drawing/2014/main" id="{B470731A-3CB1-4BC5-9220-1D1F4B29CBA0}"/>
              </a:ext>
            </a:extLst>
          </p:cNvPr>
          <p:cNvPicPr>
            <a:picLocks noChangeAspect="1"/>
          </p:cNvPicPr>
          <p:nvPr/>
        </p:nvPicPr>
        <p:blipFill>
          <a:blip r:embed="rId3"/>
          <a:stretch>
            <a:fillRect/>
          </a:stretch>
        </p:blipFill>
        <p:spPr>
          <a:xfrm>
            <a:off x="6804719" y="3044049"/>
            <a:ext cx="2331720" cy="1585913"/>
          </a:xfrm>
          <a:prstGeom prst="rect">
            <a:avLst/>
          </a:prstGeom>
        </p:spPr>
      </p:pic>
      <p:sp>
        <p:nvSpPr>
          <p:cNvPr id="240" name="Google Shape;240;p25"/>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Autofit/>
          </a:bodyPr>
          <a:lstStyle/>
          <a:p>
            <a:pPr lvl="0"/>
            <a:r>
              <a:rPr lang="sv-SE" dirty="0" err="1"/>
              <a:t>analyst</a:t>
            </a:r>
            <a:endParaRPr dirty="0"/>
          </a:p>
          <a:p>
            <a:pPr lvl="0"/>
            <a:r>
              <a:rPr lang="en-GB" b="0" dirty="0"/>
              <a:t>strengths</a:t>
            </a:r>
            <a:endParaRPr b="0" dirty="0"/>
          </a:p>
        </p:txBody>
      </p:sp>
      <p:pic>
        <p:nvPicPr>
          <p:cNvPr id="5" name="Bildobjekt 4">
            <a:extLst>
              <a:ext uri="{FF2B5EF4-FFF2-40B4-BE49-F238E27FC236}">
                <a16:creationId xmlns:a16="http://schemas.microsoft.com/office/drawing/2014/main" id="{7237318D-4149-400F-93B4-3F24F6FF6DA4}"/>
              </a:ext>
            </a:extLst>
          </p:cNvPr>
          <p:cNvPicPr>
            <a:picLocks noChangeAspect="1"/>
          </p:cNvPicPr>
          <p:nvPr/>
        </p:nvPicPr>
        <p:blipFill>
          <a:blip r:embed="rId4"/>
          <a:stretch>
            <a:fillRect/>
          </a:stretch>
        </p:blipFill>
        <p:spPr>
          <a:xfrm>
            <a:off x="5615865" y="1045177"/>
            <a:ext cx="1974741" cy="737165"/>
          </a:xfrm>
          <a:prstGeom prst="rect">
            <a:avLst/>
          </a:prstGeom>
        </p:spPr>
      </p:pic>
      <p:pic>
        <p:nvPicPr>
          <p:cNvPr id="7" name="Bildobjekt 6">
            <a:extLst>
              <a:ext uri="{FF2B5EF4-FFF2-40B4-BE49-F238E27FC236}">
                <a16:creationId xmlns:a16="http://schemas.microsoft.com/office/drawing/2014/main" id="{AE00669D-9A65-4156-9C8D-D8E05B00AA90}"/>
              </a:ext>
            </a:extLst>
          </p:cNvPr>
          <p:cNvPicPr>
            <a:picLocks noChangeAspect="1"/>
          </p:cNvPicPr>
          <p:nvPr/>
        </p:nvPicPr>
        <p:blipFill>
          <a:blip r:embed="rId5"/>
          <a:stretch>
            <a:fillRect/>
          </a:stretch>
        </p:blipFill>
        <p:spPr>
          <a:xfrm>
            <a:off x="5615865" y="1782342"/>
            <a:ext cx="1681858" cy="1143199"/>
          </a:xfrm>
          <a:prstGeom prst="rect">
            <a:avLst/>
          </a:prstGeom>
        </p:spPr>
      </p:pic>
      <p:pic>
        <p:nvPicPr>
          <p:cNvPr id="8" name="Bildobjekt 7">
            <a:extLst>
              <a:ext uri="{FF2B5EF4-FFF2-40B4-BE49-F238E27FC236}">
                <a16:creationId xmlns:a16="http://schemas.microsoft.com/office/drawing/2014/main" id="{3073EE57-EABD-4775-AB08-AC6A073F38DA}"/>
              </a:ext>
            </a:extLst>
          </p:cNvPr>
          <p:cNvPicPr>
            <a:picLocks noChangeAspect="1"/>
          </p:cNvPicPr>
          <p:nvPr/>
        </p:nvPicPr>
        <p:blipFill>
          <a:blip r:embed="rId6"/>
          <a:stretch>
            <a:fillRect/>
          </a:stretch>
        </p:blipFill>
        <p:spPr>
          <a:xfrm>
            <a:off x="7297723" y="1769564"/>
            <a:ext cx="1839701" cy="1486478"/>
          </a:xfrm>
          <a:prstGeom prst="rect">
            <a:avLst/>
          </a:prstGeom>
        </p:spPr>
      </p:pic>
      <p:pic>
        <p:nvPicPr>
          <p:cNvPr id="9" name="Bildobjekt 8">
            <a:extLst>
              <a:ext uri="{FF2B5EF4-FFF2-40B4-BE49-F238E27FC236}">
                <a16:creationId xmlns:a16="http://schemas.microsoft.com/office/drawing/2014/main" id="{6506E534-049E-4206-B807-21AC2673CA36}"/>
              </a:ext>
            </a:extLst>
          </p:cNvPr>
          <p:cNvPicPr>
            <a:picLocks noChangeAspect="1"/>
          </p:cNvPicPr>
          <p:nvPr/>
        </p:nvPicPr>
        <p:blipFill>
          <a:blip r:embed="rId7"/>
          <a:stretch>
            <a:fillRect/>
          </a:stretch>
        </p:blipFill>
        <p:spPr>
          <a:xfrm>
            <a:off x="7666353" y="1045177"/>
            <a:ext cx="1407511" cy="723471"/>
          </a:xfrm>
          <a:prstGeom prst="rect">
            <a:avLst/>
          </a:prstGeom>
        </p:spPr>
      </p:pic>
      <p:pic>
        <p:nvPicPr>
          <p:cNvPr id="11" name="Bildobjekt 10">
            <a:extLst>
              <a:ext uri="{FF2B5EF4-FFF2-40B4-BE49-F238E27FC236}">
                <a16:creationId xmlns:a16="http://schemas.microsoft.com/office/drawing/2014/main" id="{154878E4-95E9-472A-AF8A-42A0A4993CD2}"/>
              </a:ext>
            </a:extLst>
          </p:cNvPr>
          <p:cNvPicPr>
            <a:picLocks noChangeAspect="1"/>
          </p:cNvPicPr>
          <p:nvPr/>
        </p:nvPicPr>
        <p:blipFill>
          <a:blip r:embed="rId8"/>
          <a:stretch>
            <a:fillRect/>
          </a:stretch>
        </p:blipFill>
        <p:spPr>
          <a:xfrm>
            <a:off x="5615865" y="3604258"/>
            <a:ext cx="1681858" cy="1025704"/>
          </a:xfrm>
          <a:prstGeom prst="rect">
            <a:avLst/>
          </a:prstGeom>
        </p:spPr>
      </p:pic>
      <p:pic>
        <p:nvPicPr>
          <p:cNvPr id="6" name="Bildobjekt 5">
            <a:extLst>
              <a:ext uri="{FF2B5EF4-FFF2-40B4-BE49-F238E27FC236}">
                <a16:creationId xmlns:a16="http://schemas.microsoft.com/office/drawing/2014/main" id="{FC98E39A-497B-4423-B08F-5DFA58AE827D}"/>
              </a:ext>
            </a:extLst>
          </p:cNvPr>
          <p:cNvPicPr>
            <a:picLocks noChangeAspect="1"/>
          </p:cNvPicPr>
          <p:nvPr/>
        </p:nvPicPr>
        <p:blipFill>
          <a:blip r:embed="rId9"/>
          <a:stretch>
            <a:fillRect/>
          </a:stretch>
        </p:blipFill>
        <p:spPr>
          <a:xfrm>
            <a:off x="5615865" y="2662418"/>
            <a:ext cx="1681858" cy="941840"/>
          </a:xfrm>
          <a:prstGeom prst="rect">
            <a:avLst/>
          </a:prstGeom>
        </p:spPr>
      </p:pic>
    </p:spTree>
    <p:extLst>
      <p:ext uri="{BB962C8B-B14F-4D97-AF65-F5344CB8AC3E}">
        <p14:creationId xmlns:p14="http://schemas.microsoft.com/office/powerpoint/2010/main" val="1449773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5"/>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Autofit/>
          </a:bodyPr>
          <a:lstStyle/>
          <a:p>
            <a:pPr lvl="0"/>
            <a:r>
              <a:rPr lang="sv-SE" dirty="0" err="1"/>
              <a:t>analyst</a:t>
            </a:r>
            <a:endParaRPr dirty="0"/>
          </a:p>
          <a:p>
            <a:pPr marL="0" lvl="0" indent="0" algn="l" rtl="0">
              <a:spcBef>
                <a:spcPts val="0"/>
              </a:spcBef>
              <a:spcAft>
                <a:spcPts val="0"/>
              </a:spcAft>
              <a:buNone/>
            </a:pPr>
            <a:r>
              <a:rPr lang="en-GB" b="0" dirty="0"/>
              <a:t>pitfalls</a:t>
            </a:r>
            <a:endParaRPr b="0" dirty="0"/>
          </a:p>
        </p:txBody>
      </p:sp>
      <p:pic>
        <p:nvPicPr>
          <p:cNvPr id="12" name="Bildobjekt 11">
            <a:extLst>
              <a:ext uri="{FF2B5EF4-FFF2-40B4-BE49-F238E27FC236}">
                <a16:creationId xmlns:a16="http://schemas.microsoft.com/office/drawing/2014/main" id="{C7A3F7A3-7CF1-46D7-84CF-3B98020CB0D7}"/>
              </a:ext>
            </a:extLst>
          </p:cNvPr>
          <p:cNvPicPr>
            <a:picLocks noChangeAspect="1"/>
          </p:cNvPicPr>
          <p:nvPr/>
        </p:nvPicPr>
        <p:blipFill>
          <a:blip r:embed="rId3"/>
          <a:stretch>
            <a:fillRect/>
          </a:stretch>
        </p:blipFill>
        <p:spPr>
          <a:xfrm>
            <a:off x="5877900" y="1124494"/>
            <a:ext cx="1645920" cy="1097280"/>
          </a:xfrm>
          <a:prstGeom prst="rect">
            <a:avLst/>
          </a:prstGeom>
        </p:spPr>
      </p:pic>
      <p:pic>
        <p:nvPicPr>
          <p:cNvPr id="13" name="Bildobjekt 12">
            <a:extLst>
              <a:ext uri="{FF2B5EF4-FFF2-40B4-BE49-F238E27FC236}">
                <a16:creationId xmlns:a16="http://schemas.microsoft.com/office/drawing/2014/main" id="{659F8450-769F-4977-B760-BD235A008F06}"/>
              </a:ext>
            </a:extLst>
          </p:cNvPr>
          <p:cNvPicPr>
            <a:picLocks noChangeAspect="1"/>
          </p:cNvPicPr>
          <p:nvPr/>
        </p:nvPicPr>
        <p:blipFill>
          <a:blip r:embed="rId4"/>
          <a:stretch>
            <a:fillRect/>
          </a:stretch>
        </p:blipFill>
        <p:spPr>
          <a:xfrm>
            <a:off x="5877900" y="2221774"/>
            <a:ext cx="1645920" cy="1004590"/>
          </a:xfrm>
          <a:prstGeom prst="rect">
            <a:avLst/>
          </a:prstGeom>
        </p:spPr>
      </p:pic>
      <p:pic>
        <p:nvPicPr>
          <p:cNvPr id="14" name="Bildobjekt 13">
            <a:extLst>
              <a:ext uri="{FF2B5EF4-FFF2-40B4-BE49-F238E27FC236}">
                <a16:creationId xmlns:a16="http://schemas.microsoft.com/office/drawing/2014/main" id="{3C84E446-227D-4E27-82DA-380D4F9A8B3B}"/>
              </a:ext>
            </a:extLst>
          </p:cNvPr>
          <p:cNvPicPr>
            <a:picLocks noChangeAspect="1"/>
          </p:cNvPicPr>
          <p:nvPr/>
        </p:nvPicPr>
        <p:blipFill>
          <a:blip r:embed="rId5"/>
          <a:stretch>
            <a:fillRect/>
          </a:stretch>
        </p:blipFill>
        <p:spPr>
          <a:xfrm>
            <a:off x="5494057" y="3446888"/>
            <a:ext cx="1518956" cy="1020808"/>
          </a:xfrm>
          <a:prstGeom prst="rect">
            <a:avLst/>
          </a:prstGeom>
        </p:spPr>
      </p:pic>
      <p:pic>
        <p:nvPicPr>
          <p:cNvPr id="15" name="Bildobjekt 14">
            <a:extLst>
              <a:ext uri="{FF2B5EF4-FFF2-40B4-BE49-F238E27FC236}">
                <a16:creationId xmlns:a16="http://schemas.microsoft.com/office/drawing/2014/main" id="{2C814D72-971E-4472-8AED-90D2C06E622B}"/>
              </a:ext>
            </a:extLst>
          </p:cNvPr>
          <p:cNvPicPr>
            <a:picLocks noChangeAspect="1"/>
          </p:cNvPicPr>
          <p:nvPr/>
        </p:nvPicPr>
        <p:blipFill>
          <a:blip r:embed="rId6"/>
          <a:stretch>
            <a:fillRect/>
          </a:stretch>
        </p:blipFill>
        <p:spPr>
          <a:xfrm>
            <a:off x="6783005" y="3332783"/>
            <a:ext cx="1620180" cy="1134913"/>
          </a:xfrm>
          <a:prstGeom prst="rect">
            <a:avLst/>
          </a:prstGeom>
        </p:spPr>
      </p:pic>
      <p:pic>
        <p:nvPicPr>
          <p:cNvPr id="16" name="Bildobjekt 15">
            <a:extLst>
              <a:ext uri="{FF2B5EF4-FFF2-40B4-BE49-F238E27FC236}">
                <a16:creationId xmlns:a16="http://schemas.microsoft.com/office/drawing/2014/main" id="{018A45AF-3E85-40DF-B0DE-D64B07199C88}"/>
              </a:ext>
            </a:extLst>
          </p:cNvPr>
          <p:cNvPicPr>
            <a:picLocks noChangeAspect="1"/>
          </p:cNvPicPr>
          <p:nvPr/>
        </p:nvPicPr>
        <p:blipFill>
          <a:blip r:embed="rId7"/>
          <a:stretch>
            <a:fillRect/>
          </a:stretch>
        </p:blipFill>
        <p:spPr>
          <a:xfrm>
            <a:off x="7733149" y="1124494"/>
            <a:ext cx="1401975" cy="842359"/>
          </a:xfrm>
          <a:prstGeom prst="rect">
            <a:avLst/>
          </a:prstGeom>
        </p:spPr>
      </p:pic>
      <p:pic>
        <p:nvPicPr>
          <p:cNvPr id="17" name="Bildobjekt 16">
            <a:extLst>
              <a:ext uri="{FF2B5EF4-FFF2-40B4-BE49-F238E27FC236}">
                <a16:creationId xmlns:a16="http://schemas.microsoft.com/office/drawing/2014/main" id="{31BF0DBA-613C-4362-9201-5FC19A254378}"/>
              </a:ext>
            </a:extLst>
          </p:cNvPr>
          <p:cNvPicPr>
            <a:picLocks noChangeAspect="1"/>
          </p:cNvPicPr>
          <p:nvPr/>
        </p:nvPicPr>
        <p:blipFill>
          <a:blip r:embed="rId8"/>
          <a:stretch>
            <a:fillRect/>
          </a:stretch>
        </p:blipFill>
        <p:spPr>
          <a:xfrm>
            <a:off x="7523820" y="1966853"/>
            <a:ext cx="1620180" cy="1003726"/>
          </a:xfrm>
          <a:prstGeom prst="rect">
            <a:avLst/>
          </a:prstGeom>
        </p:spPr>
      </p:pic>
      <p:pic>
        <p:nvPicPr>
          <p:cNvPr id="18" name="Bildobjekt 17">
            <a:extLst>
              <a:ext uri="{FF2B5EF4-FFF2-40B4-BE49-F238E27FC236}">
                <a16:creationId xmlns:a16="http://schemas.microsoft.com/office/drawing/2014/main" id="{24531DB4-E876-4AAA-85EA-8BC68344C8AA}"/>
              </a:ext>
            </a:extLst>
          </p:cNvPr>
          <p:cNvPicPr>
            <a:picLocks noChangeAspect="1"/>
          </p:cNvPicPr>
          <p:nvPr/>
        </p:nvPicPr>
        <p:blipFill>
          <a:blip r:embed="rId9"/>
          <a:stretch>
            <a:fillRect/>
          </a:stretch>
        </p:blipFill>
        <p:spPr>
          <a:xfrm>
            <a:off x="8021162" y="2970579"/>
            <a:ext cx="1122838" cy="1497117"/>
          </a:xfrm>
          <a:prstGeom prst="rect">
            <a:avLst/>
          </a:prstGeom>
        </p:spPr>
      </p:pic>
    </p:spTree>
    <p:extLst>
      <p:ext uri="{BB962C8B-B14F-4D97-AF65-F5344CB8AC3E}">
        <p14:creationId xmlns:p14="http://schemas.microsoft.com/office/powerpoint/2010/main" val="905483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D9568AC-A4E6-41C0-B67D-1A1B9DF4D5AB}"/>
              </a:ext>
            </a:extLst>
          </p:cNvPr>
          <p:cNvPicPr>
            <a:picLocks noChangeAspect="1"/>
          </p:cNvPicPr>
          <p:nvPr/>
        </p:nvPicPr>
        <p:blipFill>
          <a:blip r:embed="rId3"/>
          <a:stretch>
            <a:fillRect/>
          </a:stretch>
        </p:blipFill>
        <p:spPr>
          <a:xfrm>
            <a:off x="5909740" y="783504"/>
            <a:ext cx="1743145" cy="896635"/>
          </a:xfrm>
          <a:prstGeom prst="rect">
            <a:avLst/>
          </a:prstGeom>
        </p:spPr>
      </p:pic>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a:t>enthusiast</a:t>
            </a:r>
            <a:br>
              <a:rPr lang="sv-SE" dirty="0"/>
            </a:br>
            <a:r>
              <a:rPr lang="en-GB" b="0" dirty="0"/>
              <a:t>strengths</a:t>
            </a:r>
            <a:endParaRPr lang="sv-SE" dirty="0"/>
          </a:p>
        </p:txBody>
      </p:sp>
      <p:pic>
        <p:nvPicPr>
          <p:cNvPr id="5" name="Bildobjekt 4">
            <a:extLst>
              <a:ext uri="{FF2B5EF4-FFF2-40B4-BE49-F238E27FC236}">
                <a16:creationId xmlns:a16="http://schemas.microsoft.com/office/drawing/2014/main" id="{46C420A0-C9E8-4743-87F1-B6D55234EACB}"/>
              </a:ext>
            </a:extLst>
          </p:cNvPr>
          <p:cNvPicPr>
            <a:picLocks noChangeAspect="1"/>
          </p:cNvPicPr>
          <p:nvPr/>
        </p:nvPicPr>
        <p:blipFill>
          <a:blip r:embed="rId4"/>
          <a:stretch>
            <a:fillRect/>
          </a:stretch>
        </p:blipFill>
        <p:spPr>
          <a:xfrm>
            <a:off x="5911671" y="1474432"/>
            <a:ext cx="1743145" cy="1743145"/>
          </a:xfrm>
          <a:prstGeom prst="rect">
            <a:avLst/>
          </a:prstGeom>
        </p:spPr>
      </p:pic>
      <p:pic>
        <p:nvPicPr>
          <p:cNvPr id="6" name="Bildobjekt 5">
            <a:extLst>
              <a:ext uri="{FF2B5EF4-FFF2-40B4-BE49-F238E27FC236}">
                <a16:creationId xmlns:a16="http://schemas.microsoft.com/office/drawing/2014/main" id="{829CCC25-5C39-42DE-92E9-C5BDE1347819}"/>
              </a:ext>
            </a:extLst>
          </p:cNvPr>
          <p:cNvPicPr>
            <a:picLocks noChangeAspect="1"/>
          </p:cNvPicPr>
          <p:nvPr/>
        </p:nvPicPr>
        <p:blipFill>
          <a:blip r:embed="rId5"/>
          <a:stretch>
            <a:fillRect/>
          </a:stretch>
        </p:blipFill>
        <p:spPr>
          <a:xfrm>
            <a:off x="5914296" y="2660809"/>
            <a:ext cx="1736726" cy="867117"/>
          </a:xfrm>
          <a:prstGeom prst="rect">
            <a:avLst/>
          </a:prstGeom>
        </p:spPr>
      </p:pic>
      <p:pic>
        <p:nvPicPr>
          <p:cNvPr id="7" name="Bildobjekt 6">
            <a:extLst>
              <a:ext uri="{FF2B5EF4-FFF2-40B4-BE49-F238E27FC236}">
                <a16:creationId xmlns:a16="http://schemas.microsoft.com/office/drawing/2014/main" id="{4369A337-60E3-4771-BC28-E73E92A177DC}"/>
              </a:ext>
            </a:extLst>
          </p:cNvPr>
          <p:cNvPicPr>
            <a:picLocks noChangeAspect="1"/>
          </p:cNvPicPr>
          <p:nvPr/>
        </p:nvPicPr>
        <p:blipFill>
          <a:blip r:embed="rId6"/>
          <a:stretch>
            <a:fillRect/>
          </a:stretch>
        </p:blipFill>
        <p:spPr>
          <a:xfrm>
            <a:off x="7652885" y="770630"/>
            <a:ext cx="1492978" cy="1118293"/>
          </a:xfrm>
          <a:prstGeom prst="rect">
            <a:avLst/>
          </a:prstGeom>
        </p:spPr>
      </p:pic>
      <p:pic>
        <p:nvPicPr>
          <p:cNvPr id="9" name="Bildobjekt 8">
            <a:extLst>
              <a:ext uri="{FF2B5EF4-FFF2-40B4-BE49-F238E27FC236}">
                <a16:creationId xmlns:a16="http://schemas.microsoft.com/office/drawing/2014/main" id="{A116CDB0-DC5C-4195-A094-2BB5349C805B}"/>
              </a:ext>
            </a:extLst>
          </p:cNvPr>
          <p:cNvPicPr>
            <a:picLocks noChangeAspect="1"/>
          </p:cNvPicPr>
          <p:nvPr/>
        </p:nvPicPr>
        <p:blipFill>
          <a:blip r:embed="rId7"/>
          <a:stretch>
            <a:fillRect/>
          </a:stretch>
        </p:blipFill>
        <p:spPr>
          <a:xfrm>
            <a:off x="7652885" y="2551976"/>
            <a:ext cx="1491113" cy="992268"/>
          </a:xfrm>
          <a:prstGeom prst="rect">
            <a:avLst/>
          </a:prstGeom>
        </p:spPr>
      </p:pic>
      <p:pic>
        <p:nvPicPr>
          <p:cNvPr id="10" name="Bildobjekt 9">
            <a:extLst>
              <a:ext uri="{FF2B5EF4-FFF2-40B4-BE49-F238E27FC236}">
                <a16:creationId xmlns:a16="http://schemas.microsoft.com/office/drawing/2014/main" id="{1237973A-1CA7-42AF-BFDE-732D8EA243E7}"/>
              </a:ext>
            </a:extLst>
          </p:cNvPr>
          <p:cNvPicPr>
            <a:picLocks noChangeAspect="1"/>
          </p:cNvPicPr>
          <p:nvPr/>
        </p:nvPicPr>
        <p:blipFill>
          <a:blip r:embed="rId8"/>
          <a:stretch>
            <a:fillRect/>
          </a:stretch>
        </p:blipFill>
        <p:spPr>
          <a:xfrm>
            <a:off x="7343914" y="3504304"/>
            <a:ext cx="1800086" cy="1093803"/>
          </a:xfrm>
          <a:prstGeom prst="rect">
            <a:avLst/>
          </a:prstGeom>
        </p:spPr>
      </p:pic>
      <p:pic>
        <p:nvPicPr>
          <p:cNvPr id="11" name="Bildobjekt 10">
            <a:extLst>
              <a:ext uri="{FF2B5EF4-FFF2-40B4-BE49-F238E27FC236}">
                <a16:creationId xmlns:a16="http://schemas.microsoft.com/office/drawing/2014/main" id="{F5FDEDD0-B174-413E-9526-F131C871CD4B}"/>
              </a:ext>
            </a:extLst>
          </p:cNvPr>
          <p:cNvPicPr>
            <a:picLocks noChangeAspect="1"/>
          </p:cNvPicPr>
          <p:nvPr/>
        </p:nvPicPr>
        <p:blipFill>
          <a:blip r:embed="rId9"/>
          <a:stretch>
            <a:fillRect/>
          </a:stretch>
        </p:blipFill>
        <p:spPr>
          <a:xfrm>
            <a:off x="5909739" y="3523860"/>
            <a:ext cx="1434175" cy="1074247"/>
          </a:xfrm>
          <a:prstGeom prst="rect">
            <a:avLst/>
          </a:prstGeom>
        </p:spPr>
      </p:pic>
      <p:pic>
        <p:nvPicPr>
          <p:cNvPr id="8" name="Bildobjekt 7">
            <a:extLst>
              <a:ext uri="{FF2B5EF4-FFF2-40B4-BE49-F238E27FC236}">
                <a16:creationId xmlns:a16="http://schemas.microsoft.com/office/drawing/2014/main" id="{DA99DA26-6B47-4558-8A0F-69AE0FC7FE34}"/>
              </a:ext>
            </a:extLst>
          </p:cNvPr>
          <p:cNvPicPr>
            <a:picLocks noChangeAspect="1"/>
          </p:cNvPicPr>
          <p:nvPr/>
        </p:nvPicPr>
        <p:blipFill>
          <a:blip r:embed="rId10"/>
          <a:stretch>
            <a:fillRect/>
          </a:stretch>
        </p:blipFill>
        <p:spPr>
          <a:xfrm>
            <a:off x="7652885" y="1838536"/>
            <a:ext cx="1491115" cy="879757"/>
          </a:xfrm>
          <a:prstGeom prst="rect">
            <a:avLst/>
          </a:prstGeom>
        </p:spPr>
      </p:pic>
    </p:spTree>
    <p:extLst>
      <p:ext uri="{BB962C8B-B14F-4D97-AF65-F5344CB8AC3E}">
        <p14:creationId xmlns:p14="http://schemas.microsoft.com/office/powerpoint/2010/main" val="270169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a:t>enthusiast</a:t>
            </a:r>
            <a:br>
              <a:rPr lang="sv-SE" dirty="0"/>
            </a:br>
            <a:r>
              <a:rPr lang="en-GB" b="0" dirty="0"/>
              <a:t>pitfalls</a:t>
            </a:r>
            <a:endParaRPr lang="sv-SE" dirty="0"/>
          </a:p>
        </p:txBody>
      </p:sp>
      <p:pic>
        <p:nvPicPr>
          <p:cNvPr id="12" name="Bildobjekt 11">
            <a:extLst>
              <a:ext uri="{FF2B5EF4-FFF2-40B4-BE49-F238E27FC236}">
                <a16:creationId xmlns:a16="http://schemas.microsoft.com/office/drawing/2014/main" id="{F90F5917-C333-4DDC-BD48-03DCA9246833}"/>
              </a:ext>
            </a:extLst>
          </p:cNvPr>
          <p:cNvPicPr>
            <a:picLocks noChangeAspect="1"/>
          </p:cNvPicPr>
          <p:nvPr/>
        </p:nvPicPr>
        <p:blipFill>
          <a:blip r:embed="rId3"/>
          <a:stretch>
            <a:fillRect/>
          </a:stretch>
        </p:blipFill>
        <p:spPr>
          <a:xfrm>
            <a:off x="5417481" y="817214"/>
            <a:ext cx="2328991" cy="1316386"/>
          </a:xfrm>
          <a:prstGeom prst="rect">
            <a:avLst/>
          </a:prstGeom>
        </p:spPr>
      </p:pic>
      <p:pic>
        <p:nvPicPr>
          <p:cNvPr id="13" name="Bildobjekt 12">
            <a:extLst>
              <a:ext uri="{FF2B5EF4-FFF2-40B4-BE49-F238E27FC236}">
                <a16:creationId xmlns:a16="http://schemas.microsoft.com/office/drawing/2014/main" id="{00522828-5941-4B4C-B7E5-FFE257D3B102}"/>
              </a:ext>
            </a:extLst>
          </p:cNvPr>
          <p:cNvPicPr>
            <a:picLocks noChangeAspect="1"/>
          </p:cNvPicPr>
          <p:nvPr/>
        </p:nvPicPr>
        <p:blipFill>
          <a:blip r:embed="rId4"/>
          <a:stretch>
            <a:fillRect/>
          </a:stretch>
        </p:blipFill>
        <p:spPr>
          <a:xfrm>
            <a:off x="5417481" y="2133600"/>
            <a:ext cx="1424989" cy="1568927"/>
          </a:xfrm>
          <a:prstGeom prst="rect">
            <a:avLst/>
          </a:prstGeom>
        </p:spPr>
      </p:pic>
      <p:pic>
        <p:nvPicPr>
          <p:cNvPr id="14" name="Bildobjekt 13">
            <a:extLst>
              <a:ext uri="{FF2B5EF4-FFF2-40B4-BE49-F238E27FC236}">
                <a16:creationId xmlns:a16="http://schemas.microsoft.com/office/drawing/2014/main" id="{7E633503-10B9-408C-B1C5-A4F47797ED67}"/>
              </a:ext>
            </a:extLst>
          </p:cNvPr>
          <p:cNvPicPr>
            <a:picLocks noChangeAspect="1"/>
          </p:cNvPicPr>
          <p:nvPr/>
        </p:nvPicPr>
        <p:blipFill>
          <a:blip r:embed="rId5"/>
          <a:stretch>
            <a:fillRect/>
          </a:stretch>
        </p:blipFill>
        <p:spPr>
          <a:xfrm>
            <a:off x="6509538" y="2129127"/>
            <a:ext cx="1186662" cy="1590371"/>
          </a:xfrm>
          <a:prstGeom prst="rect">
            <a:avLst/>
          </a:prstGeom>
        </p:spPr>
      </p:pic>
      <p:pic>
        <p:nvPicPr>
          <p:cNvPr id="15" name="Bildobjekt 14">
            <a:extLst>
              <a:ext uri="{FF2B5EF4-FFF2-40B4-BE49-F238E27FC236}">
                <a16:creationId xmlns:a16="http://schemas.microsoft.com/office/drawing/2014/main" id="{1ED3F228-D39F-4A46-A0A8-6E3EDCA97440}"/>
              </a:ext>
            </a:extLst>
          </p:cNvPr>
          <p:cNvPicPr>
            <a:picLocks noChangeAspect="1"/>
          </p:cNvPicPr>
          <p:nvPr/>
        </p:nvPicPr>
        <p:blipFill>
          <a:blip r:embed="rId6"/>
          <a:stretch>
            <a:fillRect/>
          </a:stretch>
        </p:blipFill>
        <p:spPr>
          <a:xfrm>
            <a:off x="5415156" y="3706999"/>
            <a:ext cx="2280620" cy="731411"/>
          </a:xfrm>
          <a:prstGeom prst="rect">
            <a:avLst/>
          </a:prstGeom>
        </p:spPr>
      </p:pic>
      <p:pic>
        <p:nvPicPr>
          <p:cNvPr id="16" name="Bildobjekt 15">
            <a:extLst>
              <a:ext uri="{FF2B5EF4-FFF2-40B4-BE49-F238E27FC236}">
                <a16:creationId xmlns:a16="http://schemas.microsoft.com/office/drawing/2014/main" id="{BA7AF12E-3EE1-4A47-BEBD-C6ADE50461C7}"/>
              </a:ext>
            </a:extLst>
          </p:cNvPr>
          <p:cNvPicPr>
            <a:picLocks noChangeAspect="1"/>
          </p:cNvPicPr>
          <p:nvPr/>
        </p:nvPicPr>
        <p:blipFill>
          <a:blip r:embed="rId7"/>
          <a:stretch>
            <a:fillRect/>
          </a:stretch>
        </p:blipFill>
        <p:spPr>
          <a:xfrm>
            <a:off x="7695052" y="817214"/>
            <a:ext cx="1307025" cy="1143648"/>
          </a:xfrm>
          <a:prstGeom prst="rect">
            <a:avLst/>
          </a:prstGeom>
        </p:spPr>
      </p:pic>
      <p:pic>
        <p:nvPicPr>
          <p:cNvPr id="17" name="Bildobjekt 16">
            <a:extLst>
              <a:ext uri="{FF2B5EF4-FFF2-40B4-BE49-F238E27FC236}">
                <a16:creationId xmlns:a16="http://schemas.microsoft.com/office/drawing/2014/main" id="{B01201C0-8DA7-47E1-8158-82085416878E}"/>
              </a:ext>
            </a:extLst>
          </p:cNvPr>
          <p:cNvPicPr>
            <a:picLocks noChangeAspect="1"/>
          </p:cNvPicPr>
          <p:nvPr/>
        </p:nvPicPr>
        <p:blipFill>
          <a:blip r:embed="rId8"/>
          <a:stretch>
            <a:fillRect/>
          </a:stretch>
        </p:blipFill>
        <p:spPr>
          <a:xfrm>
            <a:off x="7695052" y="1786554"/>
            <a:ext cx="1448948" cy="964209"/>
          </a:xfrm>
          <a:prstGeom prst="rect">
            <a:avLst/>
          </a:prstGeom>
        </p:spPr>
      </p:pic>
      <p:pic>
        <p:nvPicPr>
          <p:cNvPr id="18" name="Bildobjekt 17">
            <a:extLst>
              <a:ext uri="{FF2B5EF4-FFF2-40B4-BE49-F238E27FC236}">
                <a16:creationId xmlns:a16="http://schemas.microsoft.com/office/drawing/2014/main" id="{05BB2284-BE38-48BE-B20F-AC5A491BAD60}"/>
              </a:ext>
            </a:extLst>
          </p:cNvPr>
          <p:cNvPicPr>
            <a:picLocks noChangeAspect="1"/>
          </p:cNvPicPr>
          <p:nvPr/>
        </p:nvPicPr>
        <p:blipFill>
          <a:blip r:embed="rId9"/>
          <a:stretch>
            <a:fillRect/>
          </a:stretch>
        </p:blipFill>
        <p:spPr>
          <a:xfrm>
            <a:off x="7695776" y="2750763"/>
            <a:ext cx="1448224" cy="1448224"/>
          </a:xfrm>
          <a:prstGeom prst="rect">
            <a:avLst/>
          </a:prstGeom>
        </p:spPr>
      </p:pic>
      <p:pic>
        <p:nvPicPr>
          <p:cNvPr id="19" name="Bildobjekt 18">
            <a:extLst>
              <a:ext uri="{FF2B5EF4-FFF2-40B4-BE49-F238E27FC236}">
                <a16:creationId xmlns:a16="http://schemas.microsoft.com/office/drawing/2014/main" id="{2C110D50-AC8A-4B61-B575-DEA4D1FDB844}"/>
              </a:ext>
            </a:extLst>
          </p:cNvPr>
          <p:cNvPicPr>
            <a:picLocks noChangeAspect="1"/>
          </p:cNvPicPr>
          <p:nvPr/>
        </p:nvPicPr>
        <p:blipFill>
          <a:blip r:embed="rId10"/>
          <a:stretch>
            <a:fillRect/>
          </a:stretch>
        </p:blipFill>
        <p:spPr>
          <a:xfrm>
            <a:off x="7706662" y="3542016"/>
            <a:ext cx="1437338" cy="900866"/>
          </a:xfrm>
          <a:prstGeom prst="rect">
            <a:avLst/>
          </a:prstGeom>
        </p:spPr>
      </p:pic>
    </p:spTree>
    <p:extLst>
      <p:ext uri="{BB962C8B-B14F-4D97-AF65-F5344CB8AC3E}">
        <p14:creationId xmlns:p14="http://schemas.microsoft.com/office/powerpoint/2010/main" val="20058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err="1"/>
              <a:t>implementer</a:t>
            </a:r>
            <a:br>
              <a:rPr lang="sv-SE" dirty="0"/>
            </a:br>
            <a:r>
              <a:rPr lang="sv-SE" b="0" dirty="0" err="1"/>
              <a:t>strengths</a:t>
            </a:r>
            <a:r>
              <a:rPr lang="sv-SE" dirty="0"/>
              <a:t>
</a:t>
            </a:r>
          </a:p>
        </p:txBody>
      </p:sp>
      <p:pic>
        <p:nvPicPr>
          <p:cNvPr id="12" name="Bildobjekt 11">
            <a:extLst>
              <a:ext uri="{FF2B5EF4-FFF2-40B4-BE49-F238E27FC236}">
                <a16:creationId xmlns:a16="http://schemas.microsoft.com/office/drawing/2014/main" id="{BEE121A3-CECC-4097-8C3A-7A4BB1A55538}"/>
              </a:ext>
            </a:extLst>
          </p:cNvPr>
          <p:cNvPicPr>
            <a:picLocks noChangeAspect="1"/>
          </p:cNvPicPr>
          <p:nvPr/>
        </p:nvPicPr>
        <p:blipFill>
          <a:blip r:embed="rId3"/>
          <a:stretch>
            <a:fillRect/>
          </a:stretch>
        </p:blipFill>
        <p:spPr>
          <a:xfrm>
            <a:off x="5376974" y="701196"/>
            <a:ext cx="2064118" cy="1373577"/>
          </a:xfrm>
          <a:prstGeom prst="rect">
            <a:avLst/>
          </a:prstGeom>
        </p:spPr>
      </p:pic>
      <p:pic>
        <p:nvPicPr>
          <p:cNvPr id="13" name="Bildobjekt 12">
            <a:extLst>
              <a:ext uri="{FF2B5EF4-FFF2-40B4-BE49-F238E27FC236}">
                <a16:creationId xmlns:a16="http://schemas.microsoft.com/office/drawing/2014/main" id="{6F072EE1-4F90-4870-BBC6-2AA739C2FE01}"/>
              </a:ext>
            </a:extLst>
          </p:cNvPr>
          <p:cNvPicPr>
            <a:picLocks noChangeAspect="1"/>
          </p:cNvPicPr>
          <p:nvPr/>
        </p:nvPicPr>
        <p:blipFill>
          <a:blip r:embed="rId4"/>
          <a:stretch>
            <a:fillRect/>
          </a:stretch>
        </p:blipFill>
        <p:spPr>
          <a:xfrm>
            <a:off x="5370204" y="1625308"/>
            <a:ext cx="2064118" cy="1032060"/>
          </a:xfrm>
          <a:prstGeom prst="rect">
            <a:avLst/>
          </a:prstGeom>
        </p:spPr>
      </p:pic>
      <p:pic>
        <p:nvPicPr>
          <p:cNvPr id="14" name="Bildobjekt 13">
            <a:extLst>
              <a:ext uri="{FF2B5EF4-FFF2-40B4-BE49-F238E27FC236}">
                <a16:creationId xmlns:a16="http://schemas.microsoft.com/office/drawing/2014/main" id="{AE17CF10-8901-48DA-9EA4-22E2AAFBB734}"/>
              </a:ext>
            </a:extLst>
          </p:cNvPr>
          <p:cNvPicPr>
            <a:picLocks noChangeAspect="1"/>
          </p:cNvPicPr>
          <p:nvPr/>
        </p:nvPicPr>
        <p:blipFill>
          <a:blip r:embed="rId5"/>
          <a:stretch>
            <a:fillRect/>
          </a:stretch>
        </p:blipFill>
        <p:spPr>
          <a:xfrm>
            <a:off x="5376974" y="2637066"/>
            <a:ext cx="2279754" cy="935284"/>
          </a:xfrm>
          <a:prstGeom prst="rect">
            <a:avLst/>
          </a:prstGeom>
        </p:spPr>
      </p:pic>
      <p:pic>
        <p:nvPicPr>
          <p:cNvPr id="15" name="Bildobjekt 14">
            <a:extLst>
              <a:ext uri="{FF2B5EF4-FFF2-40B4-BE49-F238E27FC236}">
                <a16:creationId xmlns:a16="http://schemas.microsoft.com/office/drawing/2014/main" id="{20DDF3B3-DF2A-460D-846E-FDD4F2055494}"/>
              </a:ext>
            </a:extLst>
          </p:cNvPr>
          <p:cNvPicPr>
            <a:picLocks noChangeAspect="1"/>
          </p:cNvPicPr>
          <p:nvPr/>
        </p:nvPicPr>
        <p:blipFill>
          <a:blip r:embed="rId6"/>
          <a:stretch>
            <a:fillRect/>
          </a:stretch>
        </p:blipFill>
        <p:spPr>
          <a:xfrm>
            <a:off x="5376974" y="3489701"/>
            <a:ext cx="791658" cy="1056904"/>
          </a:xfrm>
          <a:prstGeom prst="rect">
            <a:avLst/>
          </a:prstGeom>
        </p:spPr>
      </p:pic>
      <p:pic>
        <p:nvPicPr>
          <p:cNvPr id="16" name="Bildobjekt 15">
            <a:extLst>
              <a:ext uri="{FF2B5EF4-FFF2-40B4-BE49-F238E27FC236}">
                <a16:creationId xmlns:a16="http://schemas.microsoft.com/office/drawing/2014/main" id="{646F8E26-B512-4718-8C53-0BAEE7590AD8}"/>
              </a:ext>
            </a:extLst>
          </p:cNvPr>
          <p:cNvPicPr>
            <a:picLocks noChangeAspect="1"/>
          </p:cNvPicPr>
          <p:nvPr/>
        </p:nvPicPr>
        <p:blipFill>
          <a:blip r:embed="rId7"/>
          <a:stretch>
            <a:fillRect/>
          </a:stretch>
        </p:blipFill>
        <p:spPr>
          <a:xfrm>
            <a:off x="6176866" y="3489701"/>
            <a:ext cx="1885464" cy="1055859"/>
          </a:xfrm>
          <a:prstGeom prst="rect">
            <a:avLst/>
          </a:prstGeom>
        </p:spPr>
      </p:pic>
      <p:pic>
        <p:nvPicPr>
          <p:cNvPr id="17" name="Bildobjekt 16">
            <a:extLst>
              <a:ext uri="{FF2B5EF4-FFF2-40B4-BE49-F238E27FC236}">
                <a16:creationId xmlns:a16="http://schemas.microsoft.com/office/drawing/2014/main" id="{D1CE1926-50A5-4ADA-8020-4E6B35CF54CB}"/>
              </a:ext>
            </a:extLst>
          </p:cNvPr>
          <p:cNvPicPr>
            <a:picLocks noChangeAspect="1"/>
          </p:cNvPicPr>
          <p:nvPr/>
        </p:nvPicPr>
        <p:blipFill>
          <a:blip r:embed="rId8"/>
          <a:stretch>
            <a:fillRect/>
          </a:stretch>
        </p:blipFill>
        <p:spPr>
          <a:xfrm>
            <a:off x="7434324" y="700008"/>
            <a:ext cx="1709673" cy="1331841"/>
          </a:xfrm>
          <a:prstGeom prst="rect">
            <a:avLst/>
          </a:prstGeom>
        </p:spPr>
      </p:pic>
      <p:pic>
        <p:nvPicPr>
          <p:cNvPr id="18" name="Bildobjekt 17">
            <a:extLst>
              <a:ext uri="{FF2B5EF4-FFF2-40B4-BE49-F238E27FC236}">
                <a16:creationId xmlns:a16="http://schemas.microsoft.com/office/drawing/2014/main" id="{9C78BAEE-1277-43E0-AE92-9784605F6FDE}"/>
              </a:ext>
            </a:extLst>
          </p:cNvPr>
          <p:cNvPicPr>
            <a:picLocks noChangeAspect="1"/>
          </p:cNvPicPr>
          <p:nvPr/>
        </p:nvPicPr>
        <p:blipFill>
          <a:blip r:embed="rId9"/>
          <a:stretch>
            <a:fillRect/>
          </a:stretch>
        </p:blipFill>
        <p:spPr>
          <a:xfrm>
            <a:off x="7434325" y="2043573"/>
            <a:ext cx="1709673" cy="1137710"/>
          </a:xfrm>
          <a:prstGeom prst="rect">
            <a:avLst/>
          </a:prstGeom>
        </p:spPr>
      </p:pic>
      <p:pic>
        <p:nvPicPr>
          <p:cNvPr id="19" name="Bildobjekt 18">
            <a:extLst>
              <a:ext uri="{FF2B5EF4-FFF2-40B4-BE49-F238E27FC236}">
                <a16:creationId xmlns:a16="http://schemas.microsoft.com/office/drawing/2014/main" id="{D5562BF0-D30C-4E70-AB46-6A0FCE8787F4}"/>
              </a:ext>
            </a:extLst>
          </p:cNvPr>
          <p:cNvPicPr>
            <a:picLocks noChangeAspect="1"/>
          </p:cNvPicPr>
          <p:nvPr/>
        </p:nvPicPr>
        <p:blipFill>
          <a:blip r:embed="rId10"/>
          <a:stretch>
            <a:fillRect/>
          </a:stretch>
        </p:blipFill>
        <p:spPr>
          <a:xfrm>
            <a:off x="7258536" y="3181283"/>
            <a:ext cx="1885464" cy="1364277"/>
          </a:xfrm>
          <a:prstGeom prst="rect">
            <a:avLst/>
          </a:prstGeom>
        </p:spPr>
      </p:pic>
    </p:spTree>
    <p:extLst>
      <p:ext uri="{BB962C8B-B14F-4D97-AF65-F5344CB8AC3E}">
        <p14:creationId xmlns:p14="http://schemas.microsoft.com/office/powerpoint/2010/main" val="99953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err="1"/>
              <a:t>implementer</a:t>
            </a:r>
            <a:br>
              <a:rPr lang="sv-SE" dirty="0"/>
            </a:br>
            <a:r>
              <a:rPr lang="en-GB" b="0" dirty="0"/>
              <a:t>pitfalls</a:t>
            </a:r>
            <a:endParaRPr lang="sv-SE" dirty="0"/>
          </a:p>
        </p:txBody>
      </p:sp>
      <p:pic>
        <p:nvPicPr>
          <p:cNvPr id="11" name="Bildobjekt 10">
            <a:extLst>
              <a:ext uri="{FF2B5EF4-FFF2-40B4-BE49-F238E27FC236}">
                <a16:creationId xmlns:a16="http://schemas.microsoft.com/office/drawing/2014/main" id="{7FFE424E-BE21-4248-B3D0-455D11557A2A}"/>
              </a:ext>
            </a:extLst>
          </p:cNvPr>
          <p:cNvPicPr>
            <a:picLocks noChangeAspect="1"/>
          </p:cNvPicPr>
          <p:nvPr/>
        </p:nvPicPr>
        <p:blipFill>
          <a:blip r:embed="rId3"/>
          <a:stretch>
            <a:fillRect/>
          </a:stretch>
        </p:blipFill>
        <p:spPr>
          <a:xfrm>
            <a:off x="5718228" y="728091"/>
            <a:ext cx="1663304" cy="1008434"/>
          </a:xfrm>
          <a:prstGeom prst="rect">
            <a:avLst/>
          </a:prstGeom>
        </p:spPr>
      </p:pic>
      <p:pic>
        <p:nvPicPr>
          <p:cNvPr id="20" name="Bildobjekt 19">
            <a:extLst>
              <a:ext uri="{FF2B5EF4-FFF2-40B4-BE49-F238E27FC236}">
                <a16:creationId xmlns:a16="http://schemas.microsoft.com/office/drawing/2014/main" id="{32F87909-1898-4DDF-A7E3-6855CA316940}"/>
              </a:ext>
            </a:extLst>
          </p:cNvPr>
          <p:cNvPicPr>
            <a:picLocks noChangeAspect="1"/>
          </p:cNvPicPr>
          <p:nvPr/>
        </p:nvPicPr>
        <p:blipFill>
          <a:blip r:embed="rId4"/>
          <a:stretch>
            <a:fillRect/>
          </a:stretch>
        </p:blipFill>
        <p:spPr>
          <a:xfrm>
            <a:off x="7399020" y="728091"/>
            <a:ext cx="1742230" cy="997236"/>
          </a:xfrm>
          <a:prstGeom prst="rect">
            <a:avLst/>
          </a:prstGeom>
        </p:spPr>
      </p:pic>
      <p:pic>
        <p:nvPicPr>
          <p:cNvPr id="21" name="Bildobjekt 20">
            <a:extLst>
              <a:ext uri="{FF2B5EF4-FFF2-40B4-BE49-F238E27FC236}">
                <a16:creationId xmlns:a16="http://schemas.microsoft.com/office/drawing/2014/main" id="{73A3A131-1CB2-4C1B-88D6-C5A33C92174F}"/>
              </a:ext>
            </a:extLst>
          </p:cNvPr>
          <p:cNvPicPr>
            <a:picLocks noChangeAspect="1"/>
          </p:cNvPicPr>
          <p:nvPr/>
        </p:nvPicPr>
        <p:blipFill>
          <a:blip r:embed="rId5"/>
          <a:stretch>
            <a:fillRect/>
          </a:stretch>
        </p:blipFill>
        <p:spPr>
          <a:xfrm>
            <a:off x="5715478" y="2594525"/>
            <a:ext cx="1690578" cy="997236"/>
          </a:xfrm>
          <a:prstGeom prst="rect">
            <a:avLst/>
          </a:prstGeom>
        </p:spPr>
      </p:pic>
      <p:pic>
        <p:nvPicPr>
          <p:cNvPr id="22" name="Bildobjekt 21">
            <a:extLst>
              <a:ext uri="{FF2B5EF4-FFF2-40B4-BE49-F238E27FC236}">
                <a16:creationId xmlns:a16="http://schemas.microsoft.com/office/drawing/2014/main" id="{FA10C77F-4688-437A-BEC9-B01AA8076479}"/>
              </a:ext>
            </a:extLst>
          </p:cNvPr>
          <p:cNvPicPr>
            <a:picLocks noChangeAspect="1"/>
          </p:cNvPicPr>
          <p:nvPr/>
        </p:nvPicPr>
        <p:blipFill>
          <a:blip r:embed="rId6"/>
          <a:stretch>
            <a:fillRect/>
          </a:stretch>
        </p:blipFill>
        <p:spPr>
          <a:xfrm>
            <a:off x="5715477" y="3583443"/>
            <a:ext cx="1737944" cy="986782"/>
          </a:xfrm>
          <a:prstGeom prst="rect">
            <a:avLst/>
          </a:prstGeom>
        </p:spPr>
      </p:pic>
      <p:pic>
        <p:nvPicPr>
          <p:cNvPr id="23" name="Bildobjekt 22">
            <a:extLst>
              <a:ext uri="{FF2B5EF4-FFF2-40B4-BE49-F238E27FC236}">
                <a16:creationId xmlns:a16="http://schemas.microsoft.com/office/drawing/2014/main" id="{6E3890FF-39B0-427F-A5DD-DAA2C6FCC41D}"/>
              </a:ext>
            </a:extLst>
          </p:cNvPr>
          <p:cNvPicPr>
            <a:picLocks noChangeAspect="1"/>
          </p:cNvPicPr>
          <p:nvPr/>
        </p:nvPicPr>
        <p:blipFill>
          <a:blip r:embed="rId7"/>
          <a:stretch>
            <a:fillRect/>
          </a:stretch>
        </p:blipFill>
        <p:spPr>
          <a:xfrm>
            <a:off x="5718229" y="1732923"/>
            <a:ext cx="1678614" cy="869919"/>
          </a:xfrm>
          <a:prstGeom prst="rect">
            <a:avLst/>
          </a:prstGeom>
        </p:spPr>
      </p:pic>
      <p:pic>
        <p:nvPicPr>
          <p:cNvPr id="24" name="Bildobjekt 23">
            <a:extLst>
              <a:ext uri="{FF2B5EF4-FFF2-40B4-BE49-F238E27FC236}">
                <a16:creationId xmlns:a16="http://schemas.microsoft.com/office/drawing/2014/main" id="{582CB5A5-34A1-4360-880A-A40427543FED}"/>
              </a:ext>
            </a:extLst>
          </p:cNvPr>
          <p:cNvPicPr>
            <a:picLocks noChangeAspect="1"/>
          </p:cNvPicPr>
          <p:nvPr/>
        </p:nvPicPr>
        <p:blipFill>
          <a:blip r:embed="rId8"/>
          <a:stretch>
            <a:fillRect/>
          </a:stretch>
        </p:blipFill>
        <p:spPr>
          <a:xfrm>
            <a:off x="7384284" y="1710710"/>
            <a:ext cx="1756966" cy="1005671"/>
          </a:xfrm>
          <a:prstGeom prst="rect">
            <a:avLst/>
          </a:prstGeom>
        </p:spPr>
      </p:pic>
      <p:pic>
        <p:nvPicPr>
          <p:cNvPr id="25" name="Bildobjekt 24">
            <a:extLst>
              <a:ext uri="{FF2B5EF4-FFF2-40B4-BE49-F238E27FC236}">
                <a16:creationId xmlns:a16="http://schemas.microsoft.com/office/drawing/2014/main" id="{7A4AF089-9E08-4BB9-BC07-E018E8329A84}"/>
              </a:ext>
            </a:extLst>
          </p:cNvPr>
          <p:cNvPicPr>
            <a:picLocks noChangeAspect="1"/>
          </p:cNvPicPr>
          <p:nvPr/>
        </p:nvPicPr>
        <p:blipFill>
          <a:blip r:embed="rId9"/>
          <a:stretch>
            <a:fillRect/>
          </a:stretch>
        </p:blipFill>
        <p:spPr>
          <a:xfrm>
            <a:off x="7381532" y="2716381"/>
            <a:ext cx="1762469" cy="997236"/>
          </a:xfrm>
          <a:prstGeom prst="rect">
            <a:avLst/>
          </a:prstGeom>
        </p:spPr>
      </p:pic>
      <p:pic>
        <p:nvPicPr>
          <p:cNvPr id="26" name="Bildobjekt 25">
            <a:extLst>
              <a:ext uri="{FF2B5EF4-FFF2-40B4-BE49-F238E27FC236}">
                <a16:creationId xmlns:a16="http://schemas.microsoft.com/office/drawing/2014/main" id="{D2FE0A30-660D-4125-89CE-3461466C25FC}"/>
              </a:ext>
            </a:extLst>
          </p:cNvPr>
          <p:cNvPicPr>
            <a:picLocks noChangeAspect="1"/>
          </p:cNvPicPr>
          <p:nvPr/>
        </p:nvPicPr>
        <p:blipFill>
          <a:blip r:embed="rId10"/>
          <a:stretch>
            <a:fillRect/>
          </a:stretch>
        </p:blipFill>
        <p:spPr>
          <a:xfrm>
            <a:off x="7381531" y="3701253"/>
            <a:ext cx="1762469" cy="868972"/>
          </a:xfrm>
          <a:prstGeom prst="rect">
            <a:avLst/>
          </a:prstGeom>
        </p:spPr>
      </p:pic>
    </p:spTree>
    <p:extLst>
      <p:ext uri="{BB962C8B-B14F-4D97-AF65-F5344CB8AC3E}">
        <p14:creationId xmlns:p14="http://schemas.microsoft.com/office/powerpoint/2010/main" val="4068679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a:t>supporter</a:t>
            </a:r>
            <a:br>
              <a:rPr lang="sv-SE" dirty="0"/>
            </a:br>
            <a:r>
              <a:rPr lang="en-GB" b="0" dirty="0"/>
              <a:t>strengths</a:t>
            </a:r>
            <a:endParaRPr lang="sv-SE" dirty="0"/>
          </a:p>
        </p:txBody>
      </p:sp>
      <p:pic>
        <p:nvPicPr>
          <p:cNvPr id="11" name="Bildobjekt 10">
            <a:extLst>
              <a:ext uri="{FF2B5EF4-FFF2-40B4-BE49-F238E27FC236}">
                <a16:creationId xmlns:a16="http://schemas.microsoft.com/office/drawing/2014/main" id="{BBBF3D56-FA17-4B00-903F-ABFAEEE44938}"/>
              </a:ext>
            </a:extLst>
          </p:cNvPr>
          <p:cNvPicPr>
            <a:picLocks noChangeAspect="1"/>
          </p:cNvPicPr>
          <p:nvPr/>
        </p:nvPicPr>
        <p:blipFill>
          <a:blip r:embed="rId3"/>
          <a:stretch>
            <a:fillRect/>
          </a:stretch>
        </p:blipFill>
        <p:spPr>
          <a:xfrm>
            <a:off x="5996237" y="2051858"/>
            <a:ext cx="1393286" cy="800199"/>
          </a:xfrm>
          <a:prstGeom prst="rect">
            <a:avLst/>
          </a:prstGeom>
        </p:spPr>
      </p:pic>
      <p:pic>
        <p:nvPicPr>
          <p:cNvPr id="20" name="Bildobjekt 19">
            <a:extLst>
              <a:ext uri="{FF2B5EF4-FFF2-40B4-BE49-F238E27FC236}">
                <a16:creationId xmlns:a16="http://schemas.microsoft.com/office/drawing/2014/main" id="{F464C0CB-9395-4F77-85A7-F8C42B6628FB}"/>
              </a:ext>
            </a:extLst>
          </p:cNvPr>
          <p:cNvPicPr>
            <a:picLocks noChangeAspect="1"/>
          </p:cNvPicPr>
          <p:nvPr/>
        </p:nvPicPr>
        <p:blipFill>
          <a:blip r:embed="rId4"/>
          <a:stretch>
            <a:fillRect/>
          </a:stretch>
        </p:blipFill>
        <p:spPr>
          <a:xfrm>
            <a:off x="5996237" y="920346"/>
            <a:ext cx="1210263" cy="1087705"/>
          </a:xfrm>
          <a:prstGeom prst="rect">
            <a:avLst/>
          </a:prstGeom>
        </p:spPr>
      </p:pic>
      <p:pic>
        <p:nvPicPr>
          <p:cNvPr id="21" name="Bildobjekt 20">
            <a:extLst>
              <a:ext uri="{FF2B5EF4-FFF2-40B4-BE49-F238E27FC236}">
                <a16:creationId xmlns:a16="http://schemas.microsoft.com/office/drawing/2014/main" id="{AEF5187E-A303-4B9F-9257-F4F2D3D35F71}"/>
              </a:ext>
            </a:extLst>
          </p:cNvPr>
          <p:cNvPicPr>
            <a:picLocks noChangeAspect="1"/>
          </p:cNvPicPr>
          <p:nvPr/>
        </p:nvPicPr>
        <p:blipFill>
          <a:blip r:embed="rId5"/>
          <a:stretch>
            <a:fillRect/>
          </a:stretch>
        </p:blipFill>
        <p:spPr>
          <a:xfrm>
            <a:off x="6026208" y="2876291"/>
            <a:ext cx="800199" cy="800199"/>
          </a:xfrm>
          <a:prstGeom prst="rect">
            <a:avLst/>
          </a:prstGeom>
        </p:spPr>
      </p:pic>
      <p:pic>
        <p:nvPicPr>
          <p:cNvPr id="22" name="Bildobjekt 21">
            <a:extLst>
              <a:ext uri="{FF2B5EF4-FFF2-40B4-BE49-F238E27FC236}">
                <a16:creationId xmlns:a16="http://schemas.microsoft.com/office/drawing/2014/main" id="{5C4D8EE8-093A-4FCC-A77C-96DF86015FB2}"/>
              </a:ext>
            </a:extLst>
          </p:cNvPr>
          <p:cNvPicPr>
            <a:picLocks noChangeAspect="1"/>
          </p:cNvPicPr>
          <p:nvPr/>
        </p:nvPicPr>
        <p:blipFill>
          <a:blip r:embed="rId6"/>
          <a:stretch>
            <a:fillRect/>
          </a:stretch>
        </p:blipFill>
        <p:spPr>
          <a:xfrm>
            <a:off x="6483843" y="3801649"/>
            <a:ext cx="685127" cy="670037"/>
          </a:xfrm>
          <a:prstGeom prst="rect">
            <a:avLst/>
          </a:prstGeom>
        </p:spPr>
      </p:pic>
      <p:pic>
        <p:nvPicPr>
          <p:cNvPr id="23" name="Bildobjekt 22">
            <a:extLst>
              <a:ext uri="{FF2B5EF4-FFF2-40B4-BE49-F238E27FC236}">
                <a16:creationId xmlns:a16="http://schemas.microsoft.com/office/drawing/2014/main" id="{AA25974E-743B-47BC-ADBB-6189BEE12EED}"/>
              </a:ext>
            </a:extLst>
          </p:cNvPr>
          <p:cNvPicPr>
            <a:picLocks noChangeAspect="1"/>
          </p:cNvPicPr>
          <p:nvPr/>
        </p:nvPicPr>
        <p:blipFill>
          <a:blip r:embed="rId7"/>
          <a:stretch>
            <a:fillRect/>
          </a:stretch>
        </p:blipFill>
        <p:spPr>
          <a:xfrm>
            <a:off x="7385787" y="920346"/>
            <a:ext cx="1758212" cy="1217725"/>
          </a:xfrm>
          <a:prstGeom prst="rect">
            <a:avLst/>
          </a:prstGeom>
        </p:spPr>
      </p:pic>
      <p:pic>
        <p:nvPicPr>
          <p:cNvPr id="24" name="Bildobjekt 23">
            <a:extLst>
              <a:ext uri="{FF2B5EF4-FFF2-40B4-BE49-F238E27FC236}">
                <a16:creationId xmlns:a16="http://schemas.microsoft.com/office/drawing/2014/main" id="{1E503948-3925-4B13-8425-480D10489D4C}"/>
              </a:ext>
            </a:extLst>
          </p:cNvPr>
          <p:cNvPicPr>
            <a:picLocks noChangeAspect="1"/>
          </p:cNvPicPr>
          <p:nvPr/>
        </p:nvPicPr>
        <p:blipFill>
          <a:blip r:embed="rId8"/>
          <a:stretch>
            <a:fillRect/>
          </a:stretch>
        </p:blipFill>
        <p:spPr>
          <a:xfrm>
            <a:off x="7385786" y="2133775"/>
            <a:ext cx="1758213" cy="1172141"/>
          </a:xfrm>
          <a:prstGeom prst="rect">
            <a:avLst/>
          </a:prstGeom>
        </p:spPr>
      </p:pic>
      <p:pic>
        <p:nvPicPr>
          <p:cNvPr id="25" name="Bildobjekt 24">
            <a:extLst>
              <a:ext uri="{FF2B5EF4-FFF2-40B4-BE49-F238E27FC236}">
                <a16:creationId xmlns:a16="http://schemas.microsoft.com/office/drawing/2014/main" id="{E9761CD6-6CD0-45E7-94D5-0EB103F2F0A5}"/>
              </a:ext>
            </a:extLst>
          </p:cNvPr>
          <p:cNvPicPr>
            <a:picLocks noChangeAspect="1"/>
          </p:cNvPicPr>
          <p:nvPr/>
        </p:nvPicPr>
        <p:blipFill>
          <a:blip r:embed="rId9"/>
          <a:stretch>
            <a:fillRect/>
          </a:stretch>
        </p:blipFill>
        <p:spPr>
          <a:xfrm>
            <a:off x="7385784" y="3305915"/>
            <a:ext cx="1758211" cy="1165771"/>
          </a:xfrm>
          <a:prstGeom prst="rect">
            <a:avLst/>
          </a:prstGeom>
        </p:spPr>
      </p:pic>
    </p:spTree>
    <p:extLst>
      <p:ext uri="{BB962C8B-B14F-4D97-AF65-F5344CB8AC3E}">
        <p14:creationId xmlns:p14="http://schemas.microsoft.com/office/powerpoint/2010/main" val="2397444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F2481C5B-8377-4E1B-8B22-1CA1ABD3FA1E}"/>
              </a:ext>
            </a:extLst>
          </p:cNvPr>
          <p:cNvPicPr>
            <a:picLocks noChangeAspect="1"/>
          </p:cNvPicPr>
          <p:nvPr/>
        </p:nvPicPr>
        <p:blipFill>
          <a:blip r:embed="rId3"/>
          <a:stretch>
            <a:fillRect/>
          </a:stretch>
        </p:blipFill>
        <p:spPr>
          <a:xfrm>
            <a:off x="6711277" y="2374266"/>
            <a:ext cx="1118027" cy="1118027"/>
          </a:xfrm>
          <a:prstGeom prst="rect">
            <a:avLst/>
          </a:prstGeom>
        </p:spPr>
      </p:pic>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a:t>supporter</a:t>
            </a:r>
            <a:br>
              <a:rPr lang="sv-SE" dirty="0"/>
            </a:br>
            <a:r>
              <a:rPr lang="en-GB" b="0" dirty="0"/>
              <a:t>pitfalls</a:t>
            </a:r>
            <a:endParaRPr lang="sv-SE" dirty="0"/>
          </a:p>
        </p:txBody>
      </p:sp>
      <p:pic>
        <p:nvPicPr>
          <p:cNvPr id="12" name="Bildobjekt 11">
            <a:extLst>
              <a:ext uri="{FF2B5EF4-FFF2-40B4-BE49-F238E27FC236}">
                <a16:creationId xmlns:a16="http://schemas.microsoft.com/office/drawing/2014/main" id="{53F65A2B-1A67-4EA5-8874-BAA0E6DDAD8E}"/>
              </a:ext>
            </a:extLst>
          </p:cNvPr>
          <p:cNvPicPr>
            <a:picLocks noChangeAspect="1"/>
          </p:cNvPicPr>
          <p:nvPr/>
        </p:nvPicPr>
        <p:blipFill>
          <a:blip r:embed="rId4"/>
          <a:stretch>
            <a:fillRect/>
          </a:stretch>
        </p:blipFill>
        <p:spPr>
          <a:xfrm>
            <a:off x="5756033" y="1076894"/>
            <a:ext cx="2073271" cy="1337831"/>
          </a:xfrm>
          <a:prstGeom prst="rect">
            <a:avLst/>
          </a:prstGeom>
        </p:spPr>
      </p:pic>
      <p:pic>
        <p:nvPicPr>
          <p:cNvPr id="13" name="Bildobjekt 12">
            <a:extLst>
              <a:ext uri="{FF2B5EF4-FFF2-40B4-BE49-F238E27FC236}">
                <a16:creationId xmlns:a16="http://schemas.microsoft.com/office/drawing/2014/main" id="{141771C4-0615-4B2D-9189-9E48129068E7}"/>
              </a:ext>
            </a:extLst>
          </p:cNvPr>
          <p:cNvPicPr>
            <a:picLocks noChangeAspect="1"/>
          </p:cNvPicPr>
          <p:nvPr/>
        </p:nvPicPr>
        <p:blipFill>
          <a:blip r:embed="rId5"/>
          <a:stretch>
            <a:fillRect/>
          </a:stretch>
        </p:blipFill>
        <p:spPr>
          <a:xfrm>
            <a:off x="5756034" y="2385851"/>
            <a:ext cx="955242" cy="1051314"/>
          </a:xfrm>
          <a:prstGeom prst="rect">
            <a:avLst/>
          </a:prstGeom>
        </p:spPr>
      </p:pic>
      <p:pic>
        <p:nvPicPr>
          <p:cNvPr id="16" name="Bildobjekt 15">
            <a:extLst>
              <a:ext uri="{FF2B5EF4-FFF2-40B4-BE49-F238E27FC236}">
                <a16:creationId xmlns:a16="http://schemas.microsoft.com/office/drawing/2014/main" id="{CBE7AB38-59E0-4475-A1D6-55157CDA6A59}"/>
              </a:ext>
            </a:extLst>
          </p:cNvPr>
          <p:cNvPicPr>
            <a:picLocks noChangeAspect="1"/>
          </p:cNvPicPr>
          <p:nvPr/>
        </p:nvPicPr>
        <p:blipFill>
          <a:blip r:embed="rId6"/>
          <a:stretch>
            <a:fillRect/>
          </a:stretch>
        </p:blipFill>
        <p:spPr>
          <a:xfrm>
            <a:off x="7829304" y="1076894"/>
            <a:ext cx="1314696" cy="1051314"/>
          </a:xfrm>
          <a:prstGeom prst="rect">
            <a:avLst/>
          </a:prstGeom>
        </p:spPr>
      </p:pic>
      <p:pic>
        <p:nvPicPr>
          <p:cNvPr id="17" name="Bildobjekt 16">
            <a:extLst>
              <a:ext uri="{FF2B5EF4-FFF2-40B4-BE49-F238E27FC236}">
                <a16:creationId xmlns:a16="http://schemas.microsoft.com/office/drawing/2014/main" id="{380FDEF9-110B-4D21-BDD3-5C44A831DE8F}"/>
              </a:ext>
            </a:extLst>
          </p:cNvPr>
          <p:cNvPicPr>
            <a:picLocks noChangeAspect="1"/>
          </p:cNvPicPr>
          <p:nvPr/>
        </p:nvPicPr>
        <p:blipFill>
          <a:blip r:embed="rId7"/>
          <a:stretch>
            <a:fillRect/>
          </a:stretch>
        </p:blipFill>
        <p:spPr>
          <a:xfrm>
            <a:off x="7796520" y="2079221"/>
            <a:ext cx="1336595" cy="1390059"/>
          </a:xfrm>
          <a:prstGeom prst="rect">
            <a:avLst/>
          </a:prstGeom>
        </p:spPr>
      </p:pic>
      <p:pic>
        <p:nvPicPr>
          <p:cNvPr id="18" name="Bildobjekt 17">
            <a:extLst>
              <a:ext uri="{FF2B5EF4-FFF2-40B4-BE49-F238E27FC236}">
                <a16:creationId xmlns:a16="http://schemas.microsoft.com/office/drawing/2014/main" id="{5D66A18A-B6F9-43B9-8889-D09C5D74D113}"/>
              </a:ext>
            </a:extLst>
          </p:cNvPr>
          <p:cNvPicPr>
            <a:picLocks noChangeAspect="1"/>
          </p:cNvPicPr>
          <p:nvPr/>
        </p:nvPicPr>
        <p:blipFill>
          <a:blip r:embed="rId8"/>
          <a:stretch>
            <a:fillRect/>
          </a:stretch>
        </p:blipFill>
        <p:spPr>
          <a:xfrm>
            <a:off x="7829304" y="3559895"/>
            <a:ext cx="596381" cy="789058"/>
          </a:xfrm>
          <a:prstGeom prst="rect">
            <a:avLst/>
          </a:prstGeom>
        </p:spPr>
      </p:pic>
      <p:pic>
        <p:nvPicPr>
          <p:cNvPr id="15" name="Bildobjekt 14">
            <a:extLst>
              <a:ext uri="{FF2B5EF4-FFF2-40B4-BE49-F238E27FC236}">
                <a16:creationId xmlns:a16="http://schemas.microsoft.com/office/drawing/2014/main" id="{E76C300B-9DF0-4B24-B2D5-71602F79206D}"/>
              </a:ext>
            </a:extLst>
          </p:cNvPr>
          <p:cNvPicPr>
            <a:picLocks noChangeAspect="1"/>
          </p:cNvPicPr>
          <p:nvPr/>
        </p:nvPicPr>
        <p:blipFill>
          <a:blip r:embed="rId9"/>
          <a:stretch>
            <a:fillRect/>
          </a:stretch>
        </p:blipFill>
        <p:spPr>
          <a:xfrm>
            <a:off x="5757651" y="3420156"/>
            <a:ext cx="1336595" cy="1051314"/>
          </a:xfrm>
          <a:prstGeom prst="rect">
            <a:avLst/>
          </a:prstGeom>
        </p:spPr>
      </p:pic>
    </p:spTree>
    <p:extLst>
      <p:ext uri="{BB962C8B-B14F-4D97-AF65-F5344CB8AC3E}">
        <p14:creationId xmlns:p14="http://schemas.microsoft.com/office/powerpoint/2010/main" val="233725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3B48C2CC-C6ED-4BB1-98CD-E34DC4697BEE}"/>
              </a:ext>
            </a:extLst>
          </p:cNvPr>
          <p:cNvSpPr>
            <a:spLocks noGrp="1"/>
          </p:cNvSpPr>
          <p:nvPr>
            <p:ph type="title"/>
          </p:nvPr>
        </p:nvSpPr>
        <p:spPr/>
        <p:txBody>
          <a:bodyPr/>
          <a:lstStyle/>
          <a:p>
            <a:r>
              <a:rPr lang="da-DK" i="1" dirty="0">
                <a:sym typeface="Tahoma" pitchFamily="34" charset="0"/>
              </a:rPr>
              <a:t>example: team behavior
</a:t>
            </a:r>
            <a:endParaRPr lang="sv-SE" dirty="0"/>
          </a:p>
        </p:txBody>
      </p:sp>
      <p:grpSp>
        <p:nvGrpSpPr>
          <p:cNvPr id="5" name="Group 3"/>
          <p:cNvGrpSpPr>
            <a:grpSpLocks/>
          </p:cNvGrpSpPr>
          <p:nvPr/>
        </p:nvGrpSpPr>
        <p:grpSpPr bwMode="auto">
          <a:xfrm>
            <a:off x="4496268" y="1212486"/>
            <a:ext cx="3600450" cy="32004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35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350"/>
            </a:p>
          </p:txBody>
        </p:sp>
      </p:grpSp>
      <p:sp>
        <p:nvSpPr>
          <p:cNvPr id="12" name="Tekstboks 17"/>
          <p:cNvSpPr txBox="1">
            <a:spLocks noChangeArrowheads="1"/>
          </p:cNvSpPr>
          <p:nvPr/>
        </p:nvSpPr>
        <p:spPr bwMode="auto">
          <a:xfrm>
            <a:off x="3834281" y="2545987"/>
            <a:ext cx="760810" cy="261610"/>
          </a:xfrm>
          <a:prstGeom prst="rect">
            <a:avLst/>
          </a:prstGeom>
          <a:noFill/>
          <a:ln w="9525">
            <a:noFill/>
            <a:miter lim="800000"/>
            <a:headEnd/>
            <a:tailEnd/>
          </a:ln>
        </p:spPr>
        <p:txBody>
          <a:bodyPr>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Control</a:t>
            </a:r>
            <a:endParaRPr lang="da-DK" sz="1350" dirty="0">
              <a:solidFill>
                <a:srgbClr val="4D4D4D"/>
              </a:solidFill>
              <a:latin typeface="Calibri" pitchFamily="34" charset="0"/>
              <a:cs typeface="Tahoma" pitchFamily="34" charset="0"/>
              <a:sym typeface="Tahoma" pitchFamily="34" charset="0"/>
            </a:endParaRPr>
          </a:p>
        </p:txBody>
      </p:sp>
      <p:sp>
        <p:nvSpPr>
          <p:cNvPr id="13" name="Tekstboks 18"/>
          <p:cNvSpPr txBox="1">
            <a:spLocks noChangeArrowheads="1"/>
          </p:cNvSpPr>
          <p:nvPr/>
        </p:nvSpPr>
        <p:spPr bwMode="auto">
          <a:xfrm>
            <a:off x="5845247" y="4347403"/>
            <a:ext cx="845344" cy="276999"/>
          </a:xfrm>
          <a:prstGeom prst="rect">
            <a:avLst/>
          </a:prstGeom>
          <a:noFill/>
          <a:ln w="9525">
            <a:noFill/>
            <a:miter lim="800000"/>
            <a:headEnd/>
            <a:tailEnd/>
          </a:ln>
        </p:spPr>
        <p:txBody>
          <a:bodyPr>
            <a:spAutoFit/>
          </a:bodyPr>
          <a:lstStyle/>
          <a:p>
            <a:pPr algn="ctr">
              <a:buSzPct val="100000"/>
            </a:pPr>
            <a:r>
              <a:rPr lang="da-DK" sz="1200" dirty="0">
                <a:solidFill>
                  <a:srgbClr val="4D4D4D"/>
                </a:solidFill>
                <a:latin typeface="Calibri" pitchFamily="34" charset="0"/>
                <a:cs typeface="Tahoma" pitchFamily="34" charset="0"/>
                <a:sym typeface="Tahoma" pitchFamily="34" charset="0"/>
              </a:rPr>
              <a:t>Task</a:t>
            </a:r>
            <a:endParaRPr lang="da-DK" sz="1350" dirty="0">
              <a:solidFill>
                <a:srgbClr val="4D4D4D"/>
              </a:solidFill>
              <a:latin typeface="Calibri" pitchFamily="34" charset="0"/>
              <a:cs typeface="Tahoma" pitchFamily="34" charset="0"/>
              <a:sym typeface="Tahoma" pitchFamily="34" charset="0"/>
            </a:endParaRPr>
          </a:p>
        </p:txBody>
      </p:sp>
      <p:sp>
        <p:nvSpPr>
          <p:cNvPr id="14" name="Tekstboks 19"/>
          <p:cNvSpPr txBox="1">
            <a:spLocks noChangeArrowheads="1"/>
          </p:cNvSpPr>
          <p:nvPr/>
        </p:nvSpPr>
        <p:spPr bwMode="auto">
          <a:xfrm>
            <a:off x="5771428" y="908878"/>
            <a:ext cx="1083469" cy="261610"/>
          </a:xfrm>
          <a:prstGeom prst="rect">
            <a:avLst/>
          </a:prstGeom>
          <a:noFill/>
          <a:ln w="9525">
            <a:noFill/>
            <a:miter lim="800000"/>
            <a:headEnd/>
            <a:tailEnd/>
          </a:ln>
        </p:spPr>
        <p:txBody>
          <a:bodyPr>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Person</a:t>
            </a:r>
            <a:endParaRPr lang="da-DK" sz="1350" dirty="0">
              <a:solidFill>
                <a:srgbClr val="4D4D4D"/>
              </a:solidFill>
              <a:latin typeface="Calibri" pitchFamily="34" charset="0"/>
              <a:cs typeface="Tahoma" pitchFamily="34" charset="0"/>
              <a:sym typeface="Tahoma" pitchFamily="34" charset="0"/>
            </a:endParaRPr>
          </a:p>
        </p:txBody>
      </p:sp>
      <p:sp>
        <p:nvSpPr>
          <p:cNvPr id="15" name="Tekstboks 20"/>
          <p:cNvSpPr txBox="1">
            <a:spLocks noChangeArrowheads="1"/>
          </p:cNvSpPr>
          <p:nvPr/>
        </p:nvSpPr>
        <p:spPr bwMode="auto">
          <a:xfrm>
            <a:off x="8069334" y="2540034"/>
            <a:ext cx="917606" cy="261610"/>
          </a:xfrm>
          <a:prstGeom prst="rect">
            <a:avLst/>
          </a:prstGeom>
          <a:noFill/>
          <a:ln w="9525">
            <a:noFill/>
            <a:miter lim="800000"/>
            <a:headEnd/>
            <a:tailEnd/>
          </a:ln>
        </p:spPr>
        <p:txBody>
          <a:bodyPr wrap="square">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Participating</a:t>
            </a:r>
            <a:endParaRPr lang="da-DK" sz="1350" dirty="0">
              <a:solidFill>
                <a:srgbClr val="4D4D4D"/>
              </a:solidFill>
              <a:latin typeface="Calibri" pitchFamily="34" charset="0"/>
              <a:cs typeface="Tahoma" pitchFamily="34" charset="0"/>
              <a:sym typeface="Tahoma" pitchFamily="34" charset="0"/>
            </a:endParaRPr>
          </a:p>
        </p:txBody>
      </p:sp>
      <p:sp>
        <p:nvSpPr>
          <p:cNvPr id="16" name="Google Shape;206;p21">
            <a:extLst>
              <a:ext uri="{FF2B5EF4-FFF2-40B4-BE49-F238E27FC236}">
                <a16:creationId xmlns:a16="http://schemas.microsoft.com/office/drawing/2014/main" id="{969C9CE6-3615-4A6B-8C5F-DDE238AA5365}"/>
              </a:ext>
            </a:extLst>
          </p:cNvPr>
          <p:cNvSpPr/>
          <p:nvPr/>
        </p:nvSpPr>
        <p:spPr>
          <a:xfrm>
            <a:off x="4922895" y="1446857"/>
            <a:ext cx="1125043" cy="1104558"/>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rgbClr val="FFFFFF"/>
                </a:solidFill>
              </a:rPr>
              <a:t>4</a:t>
            </a:r>
            <a:endParaRPr sz="4000" b="1" dirty="0">
              <a:solidFill>
                <a:srgbClr val="FFFFFF"/>
              </a:solidFill>
            </a:endParaRPr>
          </a:p>
        </p:txBody>
      </p:sp>
      <p:sp>
        <p:nvSpPr>
          <p:cNvPr id="17" name="Google Shape;208;p21">
            <a:extLst>
              <a:ext uri="{FF2B5EF4-FFF2-40B4-BE49-F238E27FC236}">
                <a16:creationId xmlns:a16="http://schemas.microsoft.com/office/drawing/2014/main" id="{8991F872-6C97-4477-BEB1-5824252A758C}"/>
              </a:ext>
            </a:extLst>
          </p:cNvPr>
          <p:cNvSpPr/>
          <p:nvPr/>
        </p:nvSpPr>
        <p:spPr>
          <a:xfrm>
            <a:off x="4968246" y="2890227"/>
            <a:ext cx="1109749" cy="1086577"/>
          </a:xfrm>
          <a:prstGeom prst="ellipse">
            <a:avLst/>
          </a:prstGeom>
          <a:solidFill>
            <a:srgbClr val="FFCC00"/>
          </a:solidFill>
          <a:ln>
            <a:noFill/>
          </a:ln>
        </p:spPr>
        <p:txBody>
          <a:bodyPr spcFirstLastPara="1" wrap="square" lIns="91425" tIns="91425" rIns="91425" bIns="91425" anchor="ctr" anchorCtr="0">
            <a:noAutofit/>
          </a:bodyPr>
          <a:lstStyle/>
          <a:p>
            <a:pPr algn="ctr"/>
            <a:r>
              <a:rPr lang="en-GB" sz="4400" b="1" dirty="0">
                <a:solidFill>
                  <a:srgbClr val="FFFFFF"/>
                </a:solidFill>
              </a:rPr>
              <a:t>3</a:t>
            </a:r>
            <a:endParaRPr sz="4400" b="1" dirty="0">
              <a:solidFill>
                <a:srgbClr val="FFFFFF"/>
              </a:solidFill>
            </a:endParaRPr>
          </a:p>
        </p:txBody>
      </p:sp>
      <p:sp>
        <p:nvSpPr>
          <p:cNvPr id="18" name="Google Shape;210;p21">
            <a:extLst>
              <a:ext uri="{FF2B5EF4-FFF2-40B4-BE49-F238E27FC236}">
                <a16:creationId xmlns:a16="http://schemas.microsoft.com/office/drawing/2014/main" id="{A3C8224A-088C-4671-B84A-769305CDE3D2}"/>
              </a:ext>
            </a:extLst>
          </p:cNvPr>
          <p:cNvSpPr/>
          <p:nvPr/>
        </p:nvSpPr>
        <p:spPr>
          <a:xfrm>
            <a:off x="6523046" y="1435475"/>
            <a:ext cx="1176326" cy="1148131"/>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4400" b="1" dirty="0">
                <a:solidFill>
                  <a:srgbClr val="FFFFFF"/>
                </a:solidFill>
              </a:rPr>
              <a:t>0</a:t>
            </a:r>
            <a:endParaRPr sz="4400" b="1" dirty="0">
              <a:solidFill>
                <a:srgbClr val="FFFFFF"/>
              </a:solidFill>
            </a:endParaRPr>
          </a:p>
        </p:txBody>
      </p:sp>
      <p:sp>
        <p:nvSpPr>
          <p:cNvPr id="19" name="Google Shape;212;p21">
            <a:extLst>
              <a:ext uri="{FF2B5EF4-FFF2-40B4-BE49-F238E27FC236}">
                <a16:creationId xmlns:a16="http://schemas.microsoft.com/office/drawing/2014/main" id="{36D86EA2-2CBC-4E72-8A90-4A82773F5292}"/>
              </a:ext>
            </a:extLst>
          </p:cNvPr>
          <p:cNvSpPr/>
          <p:nvPr/>
        </p:nvSpPr>
        <p:spPr>
          <a:xfrm>
            <a:off x="6559827" y="2878108"/>
            <a:ext cx="1102764" cy="1087314"/>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rgbClr val="FFFFFF"/>
                </a:solidFill>
              </a:rPr>
              <a:t>1</a:t>
            </a:r>
            <a:endParaRPr sz="4400" b="1" dirty="0">
              <a:solidFill>
                <a:srgbClr val="FFFFFF"/>
              </a:solidFill>
            </a:endParaRPr>
          </a:p>
        </p:txBody>
      </p:sp>
    </p:spTree>
    <p:extLst>
      <p:ext uri="{BB962C8B-B14F-4D97-AF65-F5344CB8AC3E}">
        <p14:creationId xmlns:p14="http://schemas.microsoft.com/office/powerpoint/2010/main" val="275210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3"/>
          <p:cNvSpPr txBox="1">
            <a:spLocks noGrp="1"/>
          </p:cNvSpPr>
          <p:nvPr>
            <p:ph type="title"/>
          </p:nvPr>
        </p:nvSpPr>
        <p:spPr>
          <a:xfrm>
            <a:off x="729449" y="2056375"/>
            <a:ext cx="8352206" cy="1518600"/>
          </a:xfrm>
          <a:prstGeom prst="rect">
            <a:avLst/>
          </a:prstGeom>
        </p:spPr>
        <p:txBody>
          <a:bodyPr spcFirstLastPara="1" wrap="square" lIns="91425" tIns="91425" rIns="91425" bIns="91425" anchor="t" anchorCtr="0">
            <a:noAutofit/>
          </a:bodyPr>
          <a:lstStyle/>
          <a:p>
            <a:pPr lvl="0">
              <a:spcAft>
                <a:spcPts val="1600"/>
              </a:spcAft>
            </a:pPr>
            <a:r>
              <a:rPr lang="en-US" sz="4400" dirty="0"/>
              <a:t>what's your 'why’ as a team?</a:t>
            </a:r>
            <a:br>
              <a:rPr lang="en-US" sz="4400" dirty="0"/>
            </a:br>
            <a:r>
              <a:rPr lang="en-US" sz="4400" dirty="0"/>
              <a:t>where are you going?
</a:t>
            </a:r>
            <a:endParaRPr sz="4400" dirty="0"/>
          </a:p>
        </p:txBody>
      </p:sp>
    </p:spTree>
    <p:extLst>
      <p:ext uri="{BB962C8B-B14F-4D97-AF65-F5344CB8AC3E}">
        <p14:creationId xmlns:p14="http://schemas.microsoft.com/office/powerpoint/2010/main" val="321560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3B48C2CC-C6ED-4BB1-98CD-E34DC4697BEE}"/>
              </a:ext>
            </a:extLst>
          </p:cNvPr>
          <p:cNvSpPr>
            <a:spLocks noGrp="1"/>
          </p:cNvSpPr>
          <p:nvPr>
            <p:ph type="title"/>
          </p:nvPr>
        </p:nvSpPr>
        <p:spPr/>
        <p:txBody>
          <a:bodyPr/>
          <a:lstStyle/>
          <a:p>
            <a:r>
              <a:rPr lang="da-DK" i="1" dirty="0">
                <a:sym typeface="Tahoma" pitchFamily="34" charset="0"/>
              </a:rPr>
              <a:t>example: team motivation
</a:t>
            </a:r>
            <a:endParaRPr lang="sv-SE" dirty="0"/>
          </a:p>
        </p:txBody>
      </p:sp>
      <p:grpSp>
        <p:nvGrpSpPr>
          <p:cNvPr id="5" name="Group 3"/>
          <p:cNvGrpSpPr>
            <a:grpSpLocks/>
          </p:cNvGrpSpPr>
          <p:nvPr/>
        </p:nvGrpSpPr>
        <p:grpSpPr bwMode="auto">
          <a:xfrm>
            <a:off x="4496268" y="1212486"/>
            <a:ext cx="3600450" cy="32004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35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350"/>
            </a:p>
          </p:txBody>
        </p:sp>
      </p:grpSp>
      <p:sp>
        <p:nvSpPr>
          <p:cNvPr id="12" name="Tekstboks 17"/>
          <p:cNvSpPr txBox="1">
            <a:spLocks noChangeArrowheads="1"/>
          </p:cNvSpPr>
          <p:nvPr/>
        </p:nvSpPr>
        <p:spPr bwMode="auto">
          <a:xfrm>
            <a:off x="3834281" y="2545987"/>
            <a:ext cx="760810" cy="261610"/>
          </a:xfrm>
          <a:prstGeom prst="rect">
            <a:avLst/>
          </a:prstGeom>
          <a:noFill/>
          <a:ln w="9525">
            <a:noFill/>
            <a:miter lim="800000"/>
            <a:headEnd/>
            <a:tailEnd/>
          </a:ln>
        </p:spPr>
        <p:txBody>
          <a:bodyPr>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Control</a:t>
            </a:r>
            <a:endParaRPr lang="da-DK" sz="1350" dirty="0">
              <a:solidFill>
                <a:srgbClr val="4D4D4D"/>
              </a:solidFill>
              <a:latin typeface="Calibri" pitchFamily="34" charset="0"/>
              <a:cs typeface="Tahoma" pitchFamily="34" charset="0"/>
              <a:sym typeface="Tahoma" pitchFamily="34" charset="0"/>
            </a:endParaRPr>
          </a:p>
        </p:txBody>
      </p:sp>
      <p:sp>
        <p:nvSpPr>
          <p:cNvPr id="13" name="Tekstboks 18"/>
          <p:cNvSpPr txBox="1">
            <a:spLocks noChangeArrowheads="1"/>
          </p:cNvSpPr>
          <p:nvPr/>
        </p:nvSpPr>
        <p:spPr bwMode="auto">
          <a:xfrm>
            <a:off x="5845247" y="4347403"/>
            <a:ext cx="845344" cy="261610"/>
          </a:xfrm>
          <a:prstGeom prst="rect">
            <a:avLst/>
          </a:prstGeom>
          <a:noFill/>
          <a:ln w="9525">
            <a:noFill/>
            <a:miter lim="800000"/>
            <a:headEnd/>
            <a:tailEnd/>
          </a:ln>
        </p:spPr>
        <p:txBody>
          <a:bodyPr>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Task</a:t>
            </a:r>
            <a:endParaRPr lang="da-DK" sz="1350" dirty="0">
              <a:solidFill>
                <a:srgbClr val="4D4D4D"/>
              </a:solidFill>
              <a:latin typeface="Calibri" pitchFamily="34" charset="0"/>
              <a:cs typeface="Tahoma" pitchFamily="34" charset="0"/>
              <a:sym typeface="Tahoma" pitchFamily="34" charset="0"/>
            </a:endParaRPr>
          </a:p>
        </p:txBody>
      </p:sp>
      <p:sp>
        <p:nvSpPr>
          <p:cNvPr id="14" name="Tekstboks 19"/>
          <p:cNvSpPr txBox="1">
            <a:spLocks noChangeArrowheads="1"/>
          </p:cNvSpPr>
          <p:nvPr/>
        </p:nvSpPr>
        <p:spPr bwMode="auto">
          <a:xfrm>
            <a:off x="5771428" y="908878"/>
            <a:ext cx="1083469" cy="261610"/>
          </a:xfrm>
          <a:prstGeom prst="rect">
            <a:avLst/>
          </a:prstGeom>
          <a:noFill/>
          <a:ln w="9525">
            <a:noFill/>
            <a:miter lim="800000"/>
            <a:headEnd/>
            <a:tailEnd/>
          </a:ln>
        </p:spPr>
        <p:txBody>
          <a:bodyPr>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Person</a:t>
            </a:r>
            <a:endParaRPr lang="da-DK" sz="1350" dirty="0">
              <a:solidFill>
                <a:srgbClr val="4D4D4D"/>
              </a:solidFill>
              <a:latin typeface="Calibri" pitchFamily="34" charset="0"/>
              <a:cs typeface="Tahoma" pitchFamily="34" charset="0"/>
              <a:sym typeface="Tahoma" pitchFamily="34" charset="0"/>
            </a:endParaRPr>
          </a:p>
        </p:txBody>
      </p:sp>
      <p:sp>
        <p:nvSpPr>
          <p:cNvPr id="15" name="Tekstboks 20"/>
          <p:cNvSpPr txBox="1">
            <a:spLocks noChangeArrowheads="1"/>
          </p:cNvSpPr>
          <p:nvPr/>
        </p:nvSpPr>
        <p:spPr bwMode="auto">
          <a:xfrm>
            <a:off x="8069334" y="2540034"/>
            <a:ext cx="917606" cy="261610"/>
          </a:xfrm>
          <a:prstGeom prst="rect">
            <a:avLst/>
          </a:prstGeom>
          <a:noFill/>
          <a:ln w="9525">
            <a:noFill/>
            <a:miter lim="800000"/>
            <a:headEnd/>
            <a:tailEnd/>
          </a:ln>
        </p:spPr>
        <p:txBody>
          <a:bodyPr wrap="square">
            <a:spAutoFit/>
          </a:bodyPr>
          <a:lstStyle/>
          <a:p>
            <a:pPr algn="ctr">
              <a:buSzPct val="100000"/>
            </a:pPr>
            <a:r>
              <a:rPr lang="da-DK" sz="1100" dirty="0">
                <a:solidFill>
                  <a:srgbClr val="4D4D4D"/>
                </a:solidFill>
                <a:latin typeface="Calibri" pitchFamily="34" charset="0"/>
                <a:cs typeface="Tahoma" pitchFamily="34" charset="0"/>
                <a:sym typeface="Tahoma" pitchFamily="34" charset="0"/>
              </a:rPr>
              <a:t>Participating</a:t>
            </a:r>
            <a:endParaRPr lang="da-DK" sz="1350" dirty="0">
              <a:solidFill>
                <a:srgbClr val="4D4D4D"/>
              </a:solidFill>
              <a:latin typeface="Calibri" pitchFamily="34" charset="0"/>
              <a:cs typeface="Tahoma" pitchFamily="34" charset="0"/>
              <a:sym typeface="Tahoma" pitchFamily="34" charset="0"/>
            </a:endParaRPr>
          </a:p>
        </p:txBody>
      </p:sp>
      <p:sp>
        <p:nvSpPr>
          <p:cNvPr id="16" name="Google Shape;206;p21">
            <a:extLst>
              <a:ext uri="{FF2B5EF4-FFF2-40B4-BE49-F238E27FC236}">
                <a16:creationId xmlns:a16="http://schemas.microsoft.com/office/drawing/2014/main" id="{969C9CE6-3615-4A6B-8C5F-DDE238AA5365}"/>
              </a:ext>
            </a:extLst>
          </p:cNvPr>
          <p:cNvSpPr/>
          <p:nvPr/>
        </p:nvSpPr>
        <p:spPr>
          <a:xfrm>
            <a:off x="4922895" y="1446857"/>
            <a:ext cx="1125043" cy="1104558"/>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rgbClr val="FFFFFF"/>
                </a:solidFill>
              </a:rPr>
              <a:t>3</a:t>
            </a:r>
            <a:endParaRPr sz="4000" b="1" dirty="0">
              <a:solidFill>
                <a:srgbClr val="FFFFFF"/>
              </a:solidFill>
            </a:endParaRPr>
          </a:p>
        </p:txBody>
      </p:sp>
      <p:sp>
        <p:nvSpPr>
          <p:cNvPr id="17" name="Google Shape;208;p21">
            <a:extLst>
              <a:ext uri="{FF2B5EF4-FFF2-40B4-BE49-F238E27FC236}">
                <a16:creationId xmlns:a16="http://schemas.microsoft.com/office/drawing/2014/main" id="{8991F872-6C97-4477-BEB1-5824252A758C}"/>
              </a:ext>
            </a:extLst>
          </p:cNvPr>
          <p:cNvSpPr/>
          <p:nvPr/>
        </p:nvSpPr>
        <p:spPr>
          <a:xfrm>
            <a:off x="4968246" y="2890227"/>
            <a:ext cx="1109749" cy="1086577"/>
          </a:xfrm>
          <a:prstGeom prst="ellipse">
            <a:avLst/>
          </a:prstGeom>
          <a:solidFill>
            <a:srgbClr val="FFCC00"/>
          </a:solidFill>
          <a:ln>
            <a:noFill/>
          </a:ln>
        </p:spPr>
        <p:txBody>
          <a:bodyPr spcFirstLastPara="1" wrap="square" lIns="91425" tIns="91425" rIns="91425" bIns="91425" anchor="ctr" anchorCtr="0">
            <a:noAutofit/>
          </a:bodyPr>
          <a:lstStyle/>
          <a:p>
            <a:pPr algn="ctr"/>
            <a:r>
              <a:rPr lang="en-GB" sz="4400" b="1" dirty="0">
                <a:solidFill>
                  <a:srgbClr val="FFFFFF"/>
                </a:solidFill>
              </a:rPr>
              <a:t>3</a:t>
            </a:r>
            <a:endParaRPr sz="4400" b="1" dirty="0">
              <a:solidFill>
                <a:srgbClr val="FFFFFF"/>
              </a:solidFill>
            </a:endParaRPr>
          </a:p>
        </p:txBody>
      </p:sp>
      <p:sp>
        <p:nvSpPr>
          <p:cNvPr id="18" name="Google Shape;210;p21">
            <a:extLst>
              <a:ext uri="{FF2B5EF4-FFF2-40B4-BE49-F238E27FC236}">
                <a16:creationId xmlns:a16="http://schemas.microsoft.com/office/drawing/2014/main" id="{A3C8224A-088C-4671-B84A-769305CDE3D2}"/>
              </a:ext>
            </a:extLst>
          </p:cNvPr>
          <p:cNvSpPr/>
          <p:nvPr/>
        </p:nvSpPr>
        <p:spPr>
          <a:xfrm>
            <a:off x="6523046" y="1435475"/>
            <a:ext cx="1176326" cy="1148131"/>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4400" b="1" dirty="0">
                <a:solidFill>
                  <a:srgbClr val="FFFFFF"/>
                </a:solidFill>
              </a:rPr>
              <a:t>0</a:t>
            </a:r>
            <a:endParaRPr sz="4400" b="1" dirty="0">
              <a:solidFill>
                <a:srgbClr val="FFFFFF"/>
              </a:solidFill>
            </a:endParaRPr>
          </a:p>
        </p:txBody>
      </p:sp>
      <p:sp>
        <p:nvSpPr>
          <p:cNvPr id="19" name="Google Shape;212;p21">
            <a:extLst>
              <a:ext uri="{FF2B5EF4-FFF2-40B4-BE49-F238E27FC236}">
                <a16:creationId xmlns:a16="http://schemas.microsoft.com/office/drawing/2014/main" id="{36D86EA2-2CBC-4E72-8A90-4A82773F5292}"/>
              </a:ext>
            </a:extLst>
          </p:cNvPr>
          <p:cNvSpPr/>
          <p:nvPr/>
        </p:nvSpPr>
        <p:spPr>
          <a:xfrm>
            <a:off x="6559827" y="2878108"/>
            <a:ext cx="1102764" cy="1087314"/>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rgbClr val="FFFFFF"/>
                </a:solidFill>
              </a:rPr>
              <a:t>2</a:t>
            </a:r>
            <a:endParaRPr sz="4400" b="1" dirty="0">
              <a:solidFill>
                <a:srgbClr val="FFFFFF"/>
              </a:solidFill>
            </a:endParaRPr>
          </a:p>
        </p:txBody>
      </p:sp>
    </p:spTree>
    <p:extLst>
      <p:ext uri="{BB962C8B-B14F-4D97-AF65-F5344CB8AC3E}">
        <p14:creationId xmlns:p14="http://schemas.microsoft.com/office/powerpoint/2010/main" val="90551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en-US" i="1" dirty="0"/>
              <a:t>Example: Spread and diversity of team behavior
</a:t>
            </a:r>
            <a:endParaRPr lang="sv-SE" dirty="0"/>
          </a:p>
        </p:txBody>
      </p:sp>
      <p:pic>
        <p:nvPicPr>
          <p:cNvPr id="5" name="Bildobjekt 4">
            <a:extLst>
              <a:ext uri="{FF2B5EF4-FFF2-40B4-BE49-F238E27FC236}">
                <a16:creationId xmlns:a16="http://schemas.microsoft.com/office/drawing/2014/main" id="{685B437F-2B86-44D8-B47A-825735FE86EA}"/>
              </a:ext>
            </a:extLst>
          </p:cNvPr>
          <p:cNvPicPr>
            <a:picLocks noChangeAspect="1"/>
          </p:cNvPicPr>
          <p:nvPr/>
        </p:nvPicPr>
        <p:blipFill>
          <a:blip r:embed="rId3"/>
          <a:stretch>
            <a:fillRect/>
          </a:stretch>
        </p:blipFill>
        <p:spPr>
          <a:xfrm>
            <a:off x="568036" y="1050548"/>
            <a:ext cx="7682345" cy="3417433"/>
          </a:xfrm>
          <a:prstGeom prst="rect">
            <a:avLst/>
          </a:prstGeom>
        </p:spPr>
      </p:pic>
    </p:spTree>
    <p:extLst>
      <p:ext uri="{BB962C8B-B14F-4D97-AF65-F5344CB8AC3E}">
        <p14:creationId xmlns:p14="http://schemas.microsoft.com/office/powerpoint/2010/main" val="1416622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ADB66D0-DCFD-4A15-8399-9DAF992D677A}"/>
              </a:ext>
            </a:extLst>
          </p:cNvPr>
          <p:cNvSpPr>
            <a:spLocks noGrp="1"/>
          </p:cNvSpPr>
          <p:nvPr>
            <p:ph type="title"/>
          </p:nvPr>
        </p:nvSpPr>
        <p:spPr/>
        <p:txBody>
          <a:bodyPr/>
          <a:lstStyle/>
          <a:p>
            <a:r>
              <a:rPr lang="sv-SE" i="1" dirty="0" err="1"/>
              <a:t>example</a:t>
            </a:r>
            <a:r>
              <a:rPr lang="sv-SE" i="1" dirty="0"/>
              <a:t> </a:t>
            </a:r>
            <a:r>
              <a:rPr lang="sv-SE" i="1" dirty="0" err="1"/>
              <a:t>analysis</a:t>
            </a:r>
            <a:r>
              <a:rPr lang="sv-SE" i="1" dirty="0"/>
              <a:t>.
</a:t>
            </a:r>
            <a:endParaRPr lang="sv-SE" dirty="0"/>
          </a:p>
        </p:txBody>
      </p:sp>
      <p:sp>
        <p:nvSpPr>
          <p:cNvPr id="6" name="Platshållare för text 5"/>
          <p:cNvSpPr>
            <a:spLocks noGrp="1"/>
          </p:cNvSpPr>
          <p:nvPr>
            <p:ph type="subTitle" idx="1"/>
          </p:nvPr>
        </p:nvSpPr>
        <p:spPr>
          <a:xfrm>
            <a:off x="730000" y="1992914"/>
            <a:ext cx="3300900" cy="759000"/>
          </a:xfrm>
        </p:spPr>
        <p:txBody>
          <a:bodyPr/>
          <a:lstStyle/>
          <a:p>
            <a:pPr marL="0" indent="0"/>
            <a:r>
              <a:rPr lang="en-US" dirty="0"/>
              <a:t>what does the composition look like?
</a:t>
            </a:r>
            <a:endParaRPr lang="sv-SE" dirty="0"/>
          </a:p>
        </p:txBody>
      </p:sp>
      <p:sp>
        <p:nvSpPr>
          <p:cNvPr id="4" name="Platshållare för text 3"/>
          <p:cNvSpPr>
            <a:spLocks noGrp="1"/>
          </p:cNvSpPr>
          <p:nvPr>
            <p:ph type="body" idx="2"/>
          </p:nvPr>
        </p:nvSpPr>
        <p:spPr>
          <a:xfrm>
            <a:off x="5039600" y="649500"/>
            <a:ext cx="3374400" cy="3025500"/>
          </a:xfrm>
        </p:spPr>
        <p:txBody>
          <a:bodyPr/>
          <a:lstStyle/>
          <a:p>
            <a:pPr marL="257175" indent="-257175">
              <a:buFont typeface="Arial" panose="020B0604020202020204" pitchFamily="34" charset="0"/>
              <a:buChar char="•"/>
            </a:pPr>
            <a:r>
              <a:rPr lang="en-US" sz="1200" dirty="0"/>
              <a:t>The group's emphasis in EASI is on the steering-oriented side (7 out of 8). </a:t>
            </a:r>
            <a:br>
              <a:rPr lang="en-US" sz="1200" dirty="0"/>
            </a:br>
            <a:r>
              <a:rPr lang="en-US" sz="1200" dirty="0"/>
              <a:t>
Despite a strong majority of primary roles on the steering side, there is a medium diversity in the group, as many have good coverage in other types.</a:t>
            </a:r>
            <a:br>
              <a:rPr lang="en-US" sz="1200" dirty="0"/>
            </a:br>
            <a:r>
              <a:rPr lang="en-US" sz="1200" dirty="0"/>
              <a:t> 
There is every reason to believe that there can be good efficiency and cooperation in the group with attention to where strengths and pitfalls lie.</a:t>
            </a:r>
            <a:br>
              <a:rPr lang="en-US" sz="1200" dirty="0"/>
            </a:br>
            <a:r>
              <a:rPr lang="en-US" sz="1200" dirty="0"/>
              <a:t>
It is important to try to find an action plan aimed at finding synergies that outweighs any under-representation of </a:t>
            </a:r>
            <a:r>
              <a:rPr lang="en-US" sz="1200" dirty="0" err="1"/>
              <a:t>behaviours</a:t>
            </a:r>
            <a:r>
              <a:rPr lang="en-US" sz="1200" dirty="0"/>
              <a:t> and communication styles needed to succeed in their joint work.</a:t>
            </a:r>
            <a:endParaRPr lang="sv-SE" sz="1200" dirty="0"/>
          </a:p>
        </p:txBody>
      </p:sp>
    </p:spTree>
    <p:extLst>
      <p:ext uri="{BB962C8B-B14F-4D97-AF65-F5344CB8AC3E}">
        <p14:creationId xmlns:p14="http://schemas.microsoft.com/office/powerpoint/2010/main" val="426039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610381-F8EB-45F5-950D-62D6FCA9A29C}"/>
              </a:ext>
            </a:extLst>
          </p:cNvPr>
          <p:cNvSpPr>
            <a:spLocks noGrp="1"/>
          </p:cNvSpPr>
          <p:nvPr>
            <p:ph type="title"/>
          </p:nvPr>
        </p:nvSpPr>
        <p:spPr>
          <a:xfrm>
            <a:off x="730000" y="1318650"/>
            <a:ext cx="3842000" cy="1687200"/>
          </a:xfrm>
        </p:spPr>
        <p:txBody>
          <a:bodyPr/>
          <a:lstStyle/>
          <a:p>
            <a:r>
              <a:rPr lang="da-DK" i="1" dirty="0">
                <a:sym typeface="Tahoma" pitchFamily="34" charset="0"/>
              </a:rPr>
              <a:t>examples: hypotheses</a:t>
            </a:r>
            <a:r>
              <a:rPr lang="sv-SE" dirty="0"/>
              <a:t>.</a:t>
            </a:r>
          </a:p>
        </p:txBody>
      </p:sp>
      <p:sp>
        <p:nvSpPr>
          <p:cNvPr id="6" name="Platshållare för text 5"/>
          <p:cNvSpPr>
            <a:spLocks noGrp="1"/>
          </p:cNvSpPr>
          <p:nvPr>
            <p:ph type="subTitle" idx="1"/>
          </p:nvPr>
        </p:nvSpPr>
        <p:spPr>
          <a:xfrm>
            <a:off x="595375" y="1905648"/>
            <a:ext cx="3300900" cy="759000"/>
          </a:xfrm>
        </p:spPr>
        <p:txBody>
          <a:bodyPr/>
          <a:lstStyle/>
          <a:p>
            <a:r>
              <a:rPr lang="sv-SE" dirty="0"/>
              <a:t>team </a:t>
            </a:r>
            <a:r>
              <a:rPr lang="sv-SE" dirty="0" err="1"/>
              <a:t>strengths</a:t>
            </a:r>
            <a:r>
              <a:rPr lang="sv-SE" dirty="0"/>
              <a:t>
</a:t>
            </a:r>
          </a:p>
        </p:txBody>
      </p:sp>
      <p:sp>
        <p:nvSpPr>
          <p:cNvPr id="4" name="Platshållare för text 3"/>
          <p:cNvSpPr>
            <a:spLocks noGrp="1"/>
          </p:cNvSpPr>
          <p:nvPr>
            <p:ph type="body" idx="2"/>
          </p:nvPr>
        </p:nvSpPr>
        <p:spPr>
          <a:xfrm>
            <a:off x="5039600" y="1059000"/>
            <a:ext cx="3374400" cy="3025500"/>
          </a:xfrm>
        </p:spPr>
        <p:txBody>
          <a:bodyPr/>
          <a:lstStyle/>
          <a:p>
            <a:pPr marL="257175" indent="-257175">
              <a:buFont typeface="Arial" panose="020B0604020202020204" pitchFamily="34" charset="0"/>
              <a:buChar char="•"/>
            </a:pPr>
            <a:r>
              <a:rPr lang="en-US" dirty="0"/>
              <a:t>Happy to take the lead and thrive in a governing position. 
Is determined.
Creates results.
Solves tasks and drives the work forward.
Can make tough decisions without much emotional impact.
Are relatively stress-resistant and thrive at a hectic pace.</a:t>
            </a:r>
            <a:endParaRPr lang="sv-SE" dirty="0"/>
          </a:p>
        </p:txBody>
      </p:sp>
    </p:spTree>
    <p:extLst>
      <p:ext uri="{BB962C8B-B14F-4D97-AF65-F5344CB8AC3E}">
        <p14:creationId xmlns:p14="http://schemas.microsoft.com/office/powerpoint/2010/main" val="27710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610381-F8EB-45F5-950D-62D6FCA9A29C}"/>
              </a:ext>
            </a:extLst>
          </p:cNvPr>
          <p:cNvSpPr>
            <a:spLocks noGrp="1"/>
          </p:cNvSpPr>
          <p:nvPr>
            <p:ph type="title"/>
          </p:nvPr>
        </p:nvSpPr>
        <p:spPr>
          <a:xfrm>
            <a:off x="729999" y="1318650"/>
            <a:ext cx="3675745" cy="1687200"/>
          </a:xfrm>
        </p:spPr>
        <p:txBody>
          <a:bodyPr/>
          <a:lstStyle/>
          <a:p>
            <a:r>
              <a:rPr lang="da-DK" i="1" dirty="0">
                <a:sym typeface="Tahoma" pitchFamily="34" charset="0"/>
              </a:rPr>
              <a:t>examples: hypotheses</a:t>
            </a:r>
            <a:r>
              <a:rPr lang="sv-SE" dirty="0"/>
              <a:t>.</a:t>
            </a:r>
          </a:p>
        </p:txBody>
      </p:sp>
      <p:sp>
        <p:nvSpPr>
          <p:cNvPr id="6" name="Platshållare för text 5"/>
          <p:cNvSpPr>
            <a:spLocks noGrp="1"/>
          </p:cNvSpPr>
          <p:nvPr>
            <p:ph type="subTitle" idx="1"/>
          </p:nvPr>
        </p:nvSpPr>
        <p:spPr>
          <a:xfrm>
            <a:off x="595375" y="1905648"/>
            <a:ext cx="3300900" cy="759000"/>
          </a:xfrm>
        </p:spPr>
        <p:txBody>
          <a:bodyPr/>
          <a:lstStyle/>
          <a:p>
            <a:r>
              <a:rPr lang="sv-SE" dirty="0"/>
              <a:t>team </a:t>
            </a:r>
            <a:r>
              <a:rPr lang="sv-SE" dirty="0" err="1"/>
              <a:t>pitfalls</a:t>
            </a:r>
            <a:r>
              <a:rPr lang="sv-SE" dirty="0"/>
              <a:t>
</a:t>
            </a:r>
          </a:p>
        </p:txBody>
      </p:sp>
      <p:sp>
        <p:nvSpPr>
          <p:cNvPr id="4" name="Platshållare för text 3"/>
          <p:cNvSpPr>
            <a:spLocks noGrp="1"/>
          </p:cNvSpPr>
          <p:nvPr>
            <p:ph type="body" idx="2"/>
          </p:nvPr>
        </p:nvSpPr>
        <p:spPr>
          <a:xfrm>
            <a:off x="5039601" y="1059000"/>
            <a:ext cx="3374400" cy="3025500"/>
          </a:xfrm>
        </p:spPr>
        <p:txBody>
          <a:bodyPr/>
          <a:lstStyle/>
          <a:p>
            <a:pPr marL="257175" indent="-257175">
              <a:buFont typeface="Arial" panose="020B0604020202020204" pitchFamily="34" charset="0"/>
              <a:buChar char="•"/>
            </a:pPr>
            <a:r>
              <a:rPr lang="en-US" dirty="0"/>
              <a:t>Might have a hard time getting along.
May find it difficult to take in other people's opinions and listen actively. 
May have a hard time cooperating. 
Can be perceived as demanding.
May be difficult to obtain, busy and/or inaccessible
People close to the team may find it difficult to take their place and make their voice heard. Important information may thus be lost.</a:t>
            </a:r>
            <a:endParaRPr lang="sv-SE" dirty="0"/>
          </a:p>
        </p:txBody>
      </p:sp>
    </p:spTree>
    <p:extLst>
      <p:ext uri="{BB962C8B-B14F-4D97-AF65-F5344CB8AC3E}">
        <p14:creationId xmlns:p14="http://schemas.microsoft.com/office/powerpoint/2010/main" val="343605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B6D8C5-8C0C-4D47-B858-F92AEF18929E}"/>
              </a:ext>
            </a:extLst>
          </p:cNvPr>
          <p:cNvSpPr>
            <a:spLocks noGrp="1"/>
          </p:cNvSpPr>
          <p:nvPr>
            <p:ph type="title"/>
          </p:nvPr>
        </p:nvSpPr>
        <p:spPr>
          <a:xfrm>
            <a:off x="866041" y="2249879"/>
            <a:ext cx="5887500" cy="1518600"/>
          </a:xfrm>
        </p:spPr>
        <p:txBody>
          <a:bodyPr/>
          <a:lstStyle/>
          <a:p>
            <a:r>
              <a:rPr lang="sv-SE" sz="3600" dirty="0"/>
              <a:t>feedback</a:t>
            </a:r>
          </a:p>
        </p:txBody>
      </p:sp>
    </p:spTree>
    <p:extLst>
      <p:ext uri="{BB962C8B-B14F-4D97-AF65-F5344CB8AC3E}">
        <p14:creationId xmlns:p14="http://schemas.microsoft.com/office/powerpoint/2010/main" val="1303788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D8A235-479B-4C96-8B9C-35E8B81EA862}"/>
              </a:ext>
            </a:extLst>
          </p:cNvPr>
          <p:cNvSpPr>
            <a:spLocks noGrp="1"/>
          </p:cNvSpPr>
          <p:nvPr>
            <p:ph type="title"/>
          </p:nvPr>
        </p:nvSpPr>
        <p:spPr/>
        <p:txBody>
          <a:bodyPr/>
          <a:lstStyle/>
          <a:p>
            <a:r>
              <a:rPr lang="sv-SE" dirty="0" err="1"/>
              <a:t>about</a:t>
            </a:r>
            <a:r>
              <a:rPr lang="sv-SE" dirty="0"/>
              <a:t> </a:t>
            </a:r>
            <a:r>
              <a:rPr lang="sv-SE" dirty="0" err="1"/>
              <a:t>giving</a:t>
            </a:r>
            <a:r>
              <a:rPr lang="sv-SE" dirty="0"/>
              <a:t> feedback
</a:t>
            </a:r>
          </a:p>
        </p:txBody>
      </p:sp>
      <p:sp>
        <p:nvSpPr>
          <p:cNvPr id="3" name="Platshållare för text 2">
            <a:extLst>
              <a:ext uri="{FF2B5EF4-FFF2-40B4-BE49-F238E27FC236}">
                <a16:creationId xmlns:a16="http://schemas.microsoft.com/office/drawing/2014/main" id="{CB5F871C-17F8-443A-917C-40087D884126}"/>
              </a:ext>
            </a:extLst>
          </p:cNvPr>
          <p:cNvSpPr>
            <a:spLocks noGrp="1"/>
          </p:cNvSpPr>
          <p:nvPr>
            <p:ph type="body" idx="1"/>
          </p:nvPr>
        </p:nvSpPr>
        <p:spPr>
          <a:xfrm>
            <a:off x="618488" y="2107277"/>
            <a:ext cx="3774300" cy="2261100"/>
          </a:xfrm>
        </p:spPr>
        <p:txBody>
          <a:bodyPr/>
          <a:lstStyle/>
          <a:p>
            <a:pPr fontAlgn="base"/>
            <a:r>
              <a:rPr lang="en-US" b="1" dirty="0"/>
              <a:t>Be concrete – </a:t>
            </a:r>
            <a:r>
              <a:rPr lang="en-US" dirty="0"/>
              <a:t>observation of behavior. Alternatively: Explain that it is a hypothesis.  </a:t>
            </a:r>
            <a:r>
              <a:rPr lang="en-US" b="1" dirty="0"/>
              <a:t>
Use me form: </a:t>
            </a:r>
            <a:r>
              <a:rPr lang="en-US" dirty="0"/>
              <a:t>Take responsibility for your feedback. Let the recipient know that's your perspective — not necessarily everyone else's. </a:t>
            </a:r>
            <a:r>
              <a:rPr lang="en-US" b="1" dirty="0"/>
              <a:t>
Realistic</a:t>
            </a:r>
            <a:r>
              <a:rPr lang="en-US" dirty="0"/>
              <a:t>: Is there something that the focus person really has the opportunity to change? </a:t>
            </a:r>
            <a:endParaRPr lang="sv-SE" dirty="0"/>
          </a:p>
        </p:txBody>
      </p:sp>
      <p:sp>
        <p:nvSpPr>
          <p:cNvPr id="5" name="Platshållare för text 4">
            <a:extLst>
              <a:ext uri="{FF2B5EF4-FFF2-40B4-BE49-F238E27FC236}">
                <a16:creationId xmlns:a16="http://schemas.microsoft.com/office/drawing/2014/main" id="{41CF2ED7-72B9-4BEA-80DB-A9857CA790DF}"/>
              </a:ext>
            </a:extLst>
          </p:cNvPr>
          <p:cNvSpPr>
            <a:spLocks noGrp="1"/>
          </p:cNvSpPr>
          <p:nvPr>
            <p:ph type="body" idx="2"/>
          </p:nvPr>
        </p:nvSpPr>
        <p:spPr>
          <a:xfrm>
            <a:off x="4392788" y="2107277"/>
            <a:ext cx="3774300" cy="2261100"/>
          </a:xfrm>
        </p:spPr>
        <p:txBody>
          <a:bodyPr/>
          <a:lstStyle/>
          <a:p>
            <a:pPr fontAlgn="base"/>
            <a:r>
              <a:rPr lang="sv-SE" b="1" dirty="0"/>
              <a:t>Relevant: </a:t>
            </a:r>
            <a:r>
              <a:rPr lang="en-US" dirty="0"/>
              <a:t>Is your feedback relevant in this context</a:t>
            </a:r>
            <a:r>
              <a:rPr lang="sv-SE" dirty="0"/>
              <a:t>? </a:t>
            </a:r>
          </a:p>
          <a:p>
            <a:pPr fontAlgn="base"/>
            <a:r>
              <a:rPr lang="sv-SE" b="1" dirty="0" err="1"/>
              <a:t>Don't</a:t>
            </a:r>
            <a:r>
              <a:rPr lang="sv-SE" b="1" dirty="0"/>
              <a:t> </a:t>
            </a:r>
            <a:r>
              <a:rPr lang="sv-SE" b="1" dirty="0" err="1"/>
              <a:t>forget</a:t>
            </a:r>
            <a:r>
              <a:rPr lang="sv-SE" b="1" dirty="0"/>
              <a:t> to </a:t>
            </a:r>
            <a:r>
              <a:rPr lang="sv-SE" b="1" dirty="0" err="1"/>
              <a:t>admit</a:t>
            </a:r>
            <a:r>
              <a:rPr lang="sv-SE" b="1" dirty="0"/>
              <a:t>:</a:t>
            </a:r>
            <a:r>
              <a:rPr lang="sv-SE" dirty="0"/>
              <a:t> </a:t>
            </a:r>
            <a:r>
              <a:rPr lang="en-US" dirty="0"/>
              <a:t>There's always something you can think of that's positive. 
</a:t>
            </a:r>
            <a:r>
              <a:rPr lang="sv-SE" b="1" dirty="0"/>
              <a:t>Be </a:t>
            </a:r>
            <a:r>
              <a:rPr lang="sv-SE" b="1" dirty="0" err="1"/>
              <a:t>respectful</a:t>
            </a:r>
            <a:r>
              <a:rPr lang="sv-SE" b="1" dirty="0"/>
              <a:t>:</a:t>
            </a:r>
            <a:r>
              <a:rPr lang="sv-SE" dirty="0"/>
              <a:t> </a:t>
            </a:r>
            <a:r>
              <a:rPr lang="en-US" dirty="0"/>
              <a:t>Feedback is given for the recipient's sake.</a:t>
            </a:r>
            <a:endParaRPr lang="sv-SE" dirty="0"/>
          </a:p>
        </p:txBody>
      </p:sp>
    </p:spTree>
    <p:extLst>
      <p:ext uri="{BB962C8B-B14F-4D97-AF65-F5344CB8AC3E}">
        <p14:creationId xmlns:p14="http://schemas.microsoft.com/office/powerpoint/2010/main" val="3394622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5FC2EDA-BAF3-4A39-B3F1-ADCE3139B87C}"/>
              </a:ext>
            </a:extLst>
          </p:cNvPr>
          <p:cNvSpPr>
            <a:spLocks noGrp="1"/>
          </p:cNvSpPr>
          <p:nvPr>
            <p:ph type="title"/>
          </p:nvPr>
        </p:nvSpPr>
        <p:spPr/>
        <p:txBody>
          <a:bodyPr/>
          <a:lstStyle/>
          <a:p>
            <a:r>
              <a:rPr lang="sv-SE" dirty="0" err="1"/>
              <a:t>about</a:t>
            </a:r>
            <a:r>
              <a:rPr lang="sv-SE" dirty="0"/>
              <a:t> </a:t>
            </a:r>
            <a:r>
              <a:rPr lang="sv-SE" dirty="0" err="1"/>
              <a:t>getting</a:t>
            </a:r>
            <a:r>
              <a:rPr lang="sv-SE" dirty="0"/>
              <a:t> feedback
</a:t>
            </a:r>
          </a:p>
        </p:txBody>
      </p:sp>
      <p:sp>
        <p:nvSpPr>
          <p:cNvPr id="2" name="Platshållare för text 1">
            <a:extLst>
              <a:ext uri="{FF2B5EF4-FFF2-40B4-BE49-F238E27FC236}">
                <a16:creationId xmlns:a16="http://schemas.microsoft.com/office/drawing/2014/main" id="{E50DBD6D-A337-4827-9938-D4B949F0C11A}"/>
              </a:ext>
            </a:extLst>
          </p:cNvPr>
          <p:cNvSpPr>
            <a:spLocks noGrp="1"/>
          </p:cNvSpPr>
          <p:nvPr>
            <p:ph type="body" idx="1"/>
          </p:nvPr>
        </p:nvSpPr>
        <p:spPr>
          <a:xfrm>
            <a:off x="590779" y="2078875"/>
            <a:ext cx="3842676" cy="2261100"/>
          </a:xfrm>
        </p:spPr>
        <p:txBody>
          <a:bodyPr/>
          <a:lstStyle/>
          <a:p>
            <a:pPr fontAlgn="base"/>
            <a:r>
              <a:rPr lang="en-US" dirty="0"/>
              <a:t>The feedback is a gift that cannot be exchanged! 
Say thank you... (someone has taken an interest in your development) 
You can opt out... (sort out what you're told yourself. Not everything has to be constructive or useful). 
You can ask more, to understand it... (without defending or explaining) </a:t>
            </a:r>
            <a:endParaRPr lang="sv-SE" dirty="0"/>
          </a:p>
        </p:txBody>
      </p:sp>
      <p:sp>
        <p:nvSpPr>
          <p:cNvPr id="4" name="Platshållare för text 3">
            <a:extLst>
              <a:ext uri="{FF2B5EF4-FFF2-40B4-BE49-F238E27FC236}">
                <a16:creationId xmlns:a16="http://schemas.microsoft.com/office/drawing/2014/main" id="{83A31FAC-C9D6-4A82-810C-8E700943D7CC}"/>
              </a:ext>
            </a:extLst>
          </p:cNvPr>
          <p:cNvSpPr>
            <a:spLocks noGrp="1"/>
          </p:cNvSpPr>
          <p:nvPr>
            <p:ph type="body" idx="2"/>
          </p:nvPr>
        </p:nvSpPr>
        <p:spPr>
          <a:xfrm>
            <a:off x="4324949" y="2078875"/>
            <a:ext cx="3998236" cy="2261100"/>
          </a:xfrm>
        </p:spPr>
        <p:txBody>
          <a:bodyPr/>
          <a:lstStyle/>
          <a:p>
            <a:pPr fontAlgn="base"/>
            <a:r>
              <a:rPr lang="en-US" dirty="0"/>
              <a:t>Be open: It's possible that other people's perception of you hasn't been your intention - but that's how other people perceive you! 
Use it to force improvements — not to cling to the old. 
Take notes if you need to. </a:t>
            </a:r>
            <a:endParaRPr lang="sv-SE" dirty="0"/>
          </a:p>
        </p:txBody>
      </p:sp>
    </p:spTree>
    <p:extLst>
      <p:ext uri="{BB962C8B-B14F-4D97-AF65-F5344CB8AC3E}">
        <p14:creationId xmlns:p14="http://schemas.microsoft.com/office/powerpoint/2010/main" val="2245575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latshållare för text 23"/>
          <p:cNvSpPr>
            <a:spLocks noGrp="1"/>
          </p:cNvSpPr>
          <p:nvPr>
            <p:ph type="body" sz="quarter" idx="11"/>
          </p:nvPr>
        </p:nvSpPr>
        <p:spPr>
          <a:xfrm>
            <a:off x="0" y="1"/>
            <a:ext cx="4369420" cy="824344"/>
          </a:xfrm>
        </p:spPr>
        <p:txBody>
          <a:bodyPr/>
          <a:lstStyle/>
          <a:p>
            <a:r>
              <a:rPr lang="en-US" sz="1800" dirty="0"/>
              <a:t>EASI Model - Strengths and Pitfalls
</a:t>
            </a:r>
            <a:endParaRPr lang="sv-SE" dirty="0"/>
          </a:p>
        </p:txBody>
      </p:sp>
      <p:sp>
        <p:nvSpPr>
          <p:cNvPr id="2" name="Platshållare för text 1"/>
          <p:cNvSpPr>
            <a:spLocks noGrp="1"/>
          </p:cNvSpPr>
          <p:nvPr>
            <p:ph type="body" sz="quarter" idx="13"/>
          </p:nvPr>
        </p:nvSpPr>
        <p:spPr>
          <a:xfrm>
            <a:off x="200820" y="552753"/>
            <a:ext cx="360000" cy="16200"/>
          </a:xfrm>
        </p:spPr>
        <p:txBody>
          <a:bodyPr/>
          <a:lstStyle/>
          <a:p>
            <a:endParaRPr lang="sv-SE" dirty="0"/>
          </a:p>
        </p:txBody>
      </p:sp>
      <p:sp>
        <p:nvSpPr>
          <p:cNvPr id="3" name="Platshållare för text 2"/>
          <p:cNvSpPr>
            <a:spLocks noGrp="1"/>
          </p:cNvSpPr>
          <p:nvPr>
            <p:ph type="body" sz="quarter" idx="14"/>
          </p:nvPr>
        </p:nvSpPr>
        <p:spPr/>
        <p:txBody>
          <a:bodyPr/>
          <a:lstStyle/>
          <a:p>
            <a:pPr marL="260593" indent="-260593">
              <a:spcBef>
                <a:spcPts val="432"/>
              </a:spcBef>
              <a:buClr>
                <a:srgbClr val="4D4D4D"/>
              </a:buClr>
            </a:pPr>
            <a:r>
              <a:rPr lang="en-US" sz="1800" dirty="0">
                <a:solidFill>
                  <a:srgbClr val="4D4D4D"/>
                </a:solidFill>
              </a:rPr>
              <a:t>The Strengths and Pitfalls model helps you become aware of:
Your strengths
Your pitfalls 
Your development points
Your relationships with other people
</a:t>
            </a:r>
            <a:endParaRPr lang="sv-SE" dirty="0"/>
          </a:p>
        </p:txBody>
      </p:sp>
      <p:graphicFrame>
        <p:nvGraphicFramePr>
          <p:cNvPr id="4" name="Diagram 3"/>
          <p:cNvGraphicFramePr/>
          <p:nvPr>
            <p:extLst>
              <p:ext uri="{D42A27DB-BD31-4B8C-83A1-F6EECF244321}">
                <p14:modId xmlns:p14="http://schemas.microsoft.com/office/powerpoint/2010/main" val="3430277603"/>
              </p:ext>
            </p:extLst>
          </p:nvPr>
        </p:nvGraphicFramePr>
        <p:xfrm>
          <a:off x="4356281" y="2053292"/>
          <a:ext cx="4173060" cy="2385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284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latshållare för text 23"/>
          <p:cNvSpPr>
            <a:spLocks noGrp="1"/>
          </p:cNvSpPr>
          <p:nvPr>
            <p:ph type="body" sz="quarter" idx="11"/>
          </p:nvPr>
        </p:nvSpPr>
        <p:spPr>
          <a:xfrm>
            <a:off x="0" y="-22336"/>
            <a:ext cx="4369420" cy="867463"/>
          </a:xfrm>
        </p:spPr>
        <p:txBody>
          <a:bodyPr/>
          <a:lstStyle/>
          <a:p>
            <a:r>
              <a:rPr lang="en-US" sz="1800" dirty="0"/>
              <a:t>EASI Model - Strengths and Pitfalls
</a:t>
            </a:r>
            <a:endParaRPr lang="sv-SE" dirty="0"/>
          </a:p>
        </p:txBody>
      </p:sp>
      <p:sp>
        <p:nvSpPr>
          <p:cNvPr id="2" name="Platshållare för text 1"/>
          <p:cNvSpPr>
            <a:spLocks noGrp="1"/>
          </p:cNvSpPr>
          <p:nvPr>
            <p:ph type="body" sz="quarter" idx="13"/>
          </p:nvPr>
        </p:nvSpPr>
        <p:spPr>
          <a:xfrm>
            <a:off x="186967" y="566607"/>
            <a:ext cx="360000" cy="16200"/>
          </a:xfrm>
        </p:spPr>
        <p:txBody>
          <a:bodyPr/>
          <a:lstStyle/>
          <a:p>
            <a:endParaRPr lang="sv-SE" dirty="0"/>
          </a:p>
        </p:txBody>
      </p:sp>
      <p:graphicFrame>
        <p:nvGraphicFramePr>
          <p:cNvPr id="6" name="Diagram 5">
            <a:extLst>
              <a:ext uri="{FF2B5EF4-FFF2-40B4-BE49-F238E27FC236}">
                <a16:creationId xmlns:a16="http://schemas.microsoft.com/office/drawing/2014/main" id="{9F4FD3A8-B054-443F-92F9-6D7D7DAAE4AA}"/>
              </a:ext>
            </a:extLst>
          </p:cNvPr>
          <p:cNvGraphicFramePr/>
          <p:nvPr>
            <p:extLst>
              <p:ext uri="{D42A27DB-BD31-4B8C-83A1-F6EECF244321}">
                <p14:modId xmlns:p14="http://schemas.microsoft.com/office/powerpoint/2010/main" val="1041101360"/>
              </p:ext>
            </p:extLst>
          </p:nvPr>
        </p:nvGraphicFramePr>
        <p:xfrm>
          <a:off x="1688305" y="938213"/>
          <a:ext cx="5884069" cy="379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857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p>
            <a:pPr lvl="0"/>
            <a:r>
              <a:rPr lang="sv-SE"/>
              <a:t>content
</a:t>
            </a:r>
            <a:endParaRPr lang="sv-SE" dirty="0"/>
          </a:p>
        </p:txBody>
      </p:sp>
      <p:sp>
        <p:nvSpPr>
          <p:cNvPr id="183" name="Google Shape;183;p19"/>
          <p:cNvSpPr txBox="1"/>
          <p:nvPr/>
        </p:nvSpPr>
        <p:spPr>
          <a:xfrm>
            <a:off x="1293838" y="2303219"/>
            <a:ext cx="1607700" cy="325500"/>
          </a:xfrm>
          <a:prstGeom prst="rect">
            <a:avLst/>
          </a:prstGeom>
          <a:noFill/>
          <a:ln>
            <a:noFill/>
          </a:ln>
        </p:spPr>
        <p:txBody>
          <a:bodyPr spcFirstLastPara="1" wrap="square" lIns="91425" tIns="91425" rIns="91425" bIns="91425" anchor="ctr" anchorCtr="0">
            <a:noAutofit/>
          </a:bodyPr>
          <a:lstStyle/>
          <a:p>
            <a:pPr lvl="0"/>
            <a:r>
              <a:rPr lang="sv-SE" sz="1300" dirty="0" err="1">
                <a:solidFill>
                  <a:srgbClr val="FFFFFF"/>
                </a:solidFill>
                <a:uFill>
                  <a:noFill/>
                </a:uFill>
                <a:latin typeface="Raleway"/>
                <a:ea typeface="Raleway"/>
                <a:cs typeface="Raleway"/>
                <a:sym typeface="Raleway"/>
              </a:rPr>
              <a:t>introduction</a:t>
            </a:r>
            <a:endParaRPr lang="sv-SE" sz="1300" dirty="0">
              <a:solidFill>
                <a:srgbClr val="FFFFFF"/>
              </a:solidFill>
              <a:latin typeface="Raleway"/>
              <a:ea typeface="Raleway"/>
              <a:cs typeface="Raleway"/>
              <a:sym typeface="Raleway"/>
            </a:endParaRPr>
          </a:p>
        </p:txBody>
      </p:sp>
      <p:sp>
        <p:nvSpPr>
          <p:cNvPr id="184" name="Google Shape;184;p19"/>
          <p:cNvSpPr txBox="1"/>
          <p:nvPr/>
        </p:nvSpPr>
        <p:spPr>
          <a:xfrm>
            <a:off x="1293838" y="2704919"/>
            <a:ext cx="1607700" cy="325500"/>
          </a:xfrm>
          <a:prstGeom prst="rect">
            <a:avLst/>
          </a:prstGeom>
          <a:noFill/>
          <a:ln>
            <a:noFill/>
          </a:ln>
        </p:spPr>
        <p:txBody>
          <a:bodyPr spcFirstLastPara="1" wrap="square" lIns="91425" tIns="91425" rIns="91425" bIns="91425" anchor="ctr" anchorCtr="0">
            <a:noAutofit/>
          </a:bodyPr>
          <a:lstStyle/>
          <a:p>
            <a:pPr lvl="0"/>
            <a:r>
              <a:rPr lang="sv-SE" sz="1300" dirty="0">
                <a:solidFill>
                  <a:srgbClr val="FFFFFF"/>
                </a:solidFill>
                <a:uFill>
                  <a:noFill/>
                </a:uFill>
                <a:latin typeface="Raleway"/>
                <a:ea typeface="Raleway"/>
                <a:cs typeface="Raleway"/>
                <a:sym typeface="Raleway"/>
              </a:rPr>
              <a:t>the </a:t>
            </a:r>
            <a:r>
              <a:rPr lang="sv-SE" sz="1300" dirty="0" err="1">
                <a:solidFill>
                  <a:srgbClr val="FFFFFF"/>
                </a:solidFill>
                <a:uFill>
                  <a:noFill/>
                </a:uFill>
                <a:latin typeface="Raleway"/>
                <a:ea typeface="Raleway"/>
                <a:cs typeface="Raleway"/>
                <a:sym typeface="Raleway"/>
              </a:rPr>
              <a:t>model</a:t>
            </a:r>
            <a:endParaRPr lang="sv-SE" sz="1300" dirty="0">
              <a:solidFill>
                <a:srgbClr val="FFFFFF"/>
              </a:solidFill>
              <a:latin typeface="Raleway"/>
              <a:ea typeface="Raleway"/>
              <a:cs typeface="Raleway"/>
              <a:sym typeface="Raleway"/>
            </a:endParaRPr>
          </a:p>
        </p:txBody>
      </p:sp>
      <p:sp>
        <p:nvSpPr>
          <p:cNvPr id="185" name="Google Shape;185;p19"/>
          <p:cNvSpPr txBox="1"/>
          <p:nvPr/>
        </p:nvSpPr>
        <p:spPr>
          <a:xfrm>
            <a:off x="1293838" y="3106619"/>
            <a:ext cx="1607700" cy="325500"/>
          </a:xfrm>
          <a:prstGeom prst="rect">
            <a:avLst/>
          </a:prstGeom>
          <a:noFill/>
          <a:ln>
            <a:noFill/>
          </a:ln>
        </p:spPr>
        <p:txBody>
          <a:bodyPr spcFirstLastPara="1" wrap="square" lIns="91425" tIns="91425" rIns="91425" bIns="91425" anchor="ctr" anchorCtr="0">
            <a:noAutofit/>
          </a:bodyPr>
          <a:lstStyle/>
          <a:p>
            <a:pPr lvl="0"/>
            <a:r>
              <a:rPr lang="sv-SE" sz="1300" dirty="0" err="1">
                <a:solidFill>
                  <a:srgbClr val="FFFFFF"/>
                </a:solidFill>
                <a:uFill>
                  <a:noFill/>
                </a:uFill>
                <a:latin typeface="Raleway"/>
                <a:ea typeface="Raleway"/>
                <a:cs typeface="Raleway"/>
                <a:sym typeface="Raleway"/>
              </a:rPr>
              <a:t>behaviors</a:t>
            </a:r>
            <a:endParaRPr lang="sv-SE" sz="1300" dirty="0">
              <a:solidFill>
                <a:srgbClr val="FFFFFF"/>
              </a:solidFill>
              <a:latin typeface="Raleway"/>
              <a:ea typeface="Raleway"/>
              <a:cs typeface="Raleway"/>
              <a:sym typeface="Raleway"/>
            </a:endParaRPr>
          </a:p>
        </p:txBody>
      </p:sp>
      <p:sp>
        <p:nvSpPr>
          <p:cNvPr id="186" name="Google Shape;186;p19"/>
          <p:cNvSpPr txBox="1"/>
          <p:nvPr/>
        </p:nvSpPr>
        <p:spPr>
          <a:xfrm>
            <a:off x="1293838" y="3508319"/>
            <a:ext cx="1607700" cy="325500"/>
          </a:xfrm>
          <a:prstGeom prst="rect">
            <a:avLst/>
          </a:prstGeom>
          <a:noFill/>
          <a:ln>
            <a:noFill/>
          </a:ln>
        </p:spPr>
        <p:txBody>
          <a:bodyPr spcFirstLastPara="1" wrap="square" lIns="91425" tIns="91425" rIns="91425" bIns="91425" anchor="ctr" anchorCtr="0">
            <a:noAutofit/>
          </a:bodyPr>
          <a:lstStyle/>
          <a:p>
            <a:pPr lvl="0"/>
            <a:r>
              <a:rPr lang="sv-SE" sz="1300" dirty="0">
                <a:solidFill>
                  <a:srgbClr val="FFFFFF"/>
                </a:solidFill>
                <a:uFill>
                  <a:noFill/>
                </a:uFill>
                <a:latin typeface="Raleway"/>
                <a:ea typeface="Raleway"/>
                <a:cs typeface="Raleway"/>
                <a:sym typeface="Raleway"/>
              </a:rPr>
              <a:t>the team</a:t>
            </a:r>
            <a:endParaRPr lang="sv-SE" sz="1300"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272962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8DF6AF7-BDD0-4759-BE09-1D2C30DA2E38}"/>
              </a:ext>
            </a:extLst>
          </p:cNvPr>
          <p:cNvSpPr>
            <a:spLocks noGrp="1"/>
          </p:cNvSpPr>
          <p:nvPr>
            <p:ph type="body" sz="quarter" idx="11"/>
          </p:nvPr>
        </p:nvSpPr>
        <p:spPr>
          <a:xfrm>
            <a:off x="0" y="0"/>
            <a:ext cx="4003936" cy="872836"/>
          </a:xfrm>
        </p:spPr>
        <p:txBody>
          <a:bodyPr/>
          <a:lstStyle/>
          <a:p>
            <a:r>
              <a:rPr lang="sv-SE" sz="1800" dirty="0" err="1"/>
              <a:t>Exercise</a:t>
            </a:r>
            <a:r>
              <a:rPr lang="sv-SE" sz="1800" dirty="0"/>
              <a:t>: </a:t>
            </a:r>
            <a:r>
              <a:rPr lang="sv-SE" sz="1800" dirty="0" err="1"/>
              <a:t>strengths</a:t>
            </a:r>
            <a:r>
              <a:rPr lang="sv-SE" sz="1800" dirty="0"/>
              <a:t> and </a:t>
            </a:r>
            <a:r>
              <a:rPr lang="sv-SE" sz="1800" dirty="0" err="1"/>
              <a:t>pitfalls</a:t>
            </a:r>
            <a:r>
              <a:rPr lang="sv-SE" dirty="0"/>
              <a:t>
</a:t>
            </a:r>
          </a:p>
        </p:txBody>
      </p:sp>
      <p:sp>
        <p:nvSpPr>
          <p:cNvPr id="3" name="Platshållare för text 2">
            <a:extLst>
              <a:ext uri="{FF2B5EF4-FFF2-40B4-BE49-F238E27FC236}">
                <a16:creationId xmlns:a16="http://schemas.microsoft.com/office/drawing/2014/main" id="{B79F1923-9D57-45F3-8A4C-C59E225AABB4}"/>
              </a:ext>
            </a:extLst>
          </p:cNvPr>
          <p:cNvSpPr>
            <a:spLocks noGrp="1"/>
          </p:cNvSpPr>
          <p:nvPr>
            <p:ph type="body" sz="quarter" idx="13"/>
          </p:nvPr>
        </p:nvSpPr>
        <p:spPr>
          <a:xfrm>
            <a:off x="185061" y="610313"/>
            <a:ext cx="360000" cy="16200"/>
          </a:xfrm>
        </p:spPr>
        <p:txBody>
          <a:bodyPr/>
          <a:lstStyle/>
          <a:p>
            <a:endParaRPr lang="sv-SE" dirty="0"/>
          </a:p>
        </p:txBody>
      </p:sp>
      <p:sp>
        <p:nvSpPr>
          <p:cNvPr id="4" name="Platshållare för text 3">
            <a:extLst>
              <a:ext uri="{FF2B5EF4-FFF2-40B4-BE49-F238E27FC236}">
                <a16:creationId xmlns:a16="http://schemas.microsoft.com/office/drawing/2014/main" id="{D2304361-4FAB-4317-BA52-884A78393AB2}"/>
              </a:ext>
            </a:extLst>
          </p:cNvPr>
          <p:cNvSpPr>
            <a:spLocks noGrp="1"/>
          </p:cNvSpPr>
          <p:nvPr>
            <p:ph type="body" sz="quarter" idx="14"/>
          </p:nvPr>
        </p:nvSpPr>
        <p:spPr/>
        <p:txBody>
          <a:bodyPr/>
          <a:lstStyle/>
          <a:p>
            <a:r>
              <a:rPr lang="en-US" sz="1400" dirty="0"/>
              <a:t>Divide into smaller groups. 
In each group, one person begins to sit with their backs </a:t>
            </a:r>
            <a:endParaRPr lang="en-US" dirty="0"/>
          </a:p>
          <a:p>
            <a:r>
              <a:rPr lang="en-US" dirty="0"/>
              <a:t>to the others. The others talk about that person's strengths</a:t>
            </a:r>
          </a:p>
          <a:p>
            <a:r>
              <a:rPr lang="en-US" sz="1400" dirty="0"/>
              <a:t> and decide one of the discussed strengths. </a:t>
            </a:r>
            <a:br>
              <a:rPr lang="en-US" sz="1400" dirty="0"/>
            </a:br>
            <a:r>
              <a:rPr lang="en-US" sz="1400" dirty="0"/>
              <a:t>Use the handout Strengths and pitfalls and discuss your chosen </a:t>
            </a:r>
            <a:br>
              <a:rPr lang="en-US" sz="1400" dirty="0"/>
            </a:br>
            <a:r>
              <a:rPr lang="en-US" sz="1400" dirty="0"/>
              <a:t>strength based on pitfalls, and development point. Fill out the paper.</a:t>
            </a:r>
            <a:br>
              <a:rPr lang="en-US" sz="1400" dirty="0"/>
            </a:br>
            <a:r>
              <a:rPr lang="en-US" sz="1400" dirty="0"/>
              <a:t>The person does not need to have fallen into their pitfall for the strength to be relevant to talk about.
The person in question turns to reflect on the chosen strength and what was discussed. The person receives "their" paper.
Everyone in the group should have received feedback on a strength as described above.
</a:t>
            </a:r>
          </a:p>
          <a:p>
            <a:pPr>
              <a:lnSpc>
                <a:spcPct val="114999"/>
              </a:lnSpc>
            </a:pPr>
            <a:r>
              <a:rPr lang="en-US" sz="1400" dirty="0"/>
              <a:t>Estimated time: 10 min/person.
</a:t>
            </a:r>
            <a:endParaRPr lang="sv-SE" sz="1400" i="1"/>
          </a:p>
        </p:txBody>
      </p:sp>
      <p:graphicFrame>
        <p:nvGraphicFramePr>
          <p:cNvPr id="6" name="Diagram 5">
            <a:extLst>
              <a:ext uri="{FF2B5EF4-FFF2-40B4-BE49-F238E27FC236}">
                <a16:creationId xmlns:a16="http://schemas.microsoft.com/office/drawing/2014/main" id="{BA896B05-535D-40CD-AD1D-E50CFDE21151}"/>
              </a:ext>
            </a:extLst>
          </p:cNvPr>
          <p:cNvGraphicFramePr/>
          <p:nvPr>
            <p:extLst>
              <p:ext uri="{D42A27DB-BD31-4B8C-83A1-F6EECF244321}">
                <p14:modId xmlns:p14="http://schemas.microsoft.com/office/powerpoint/2010/main" val="4167356436"/>
              </p:ext>
            </p:extLst>
          </p:nvPr>
        </p:nvGraphicFramePr>
        <p:xfrm>
          <a:off x="5407272" y="501468"/>
          <a:ext cx="3213130" cy="186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0324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D8128A9-B818-45E1-819E-7B4ADF752865}"/>
              </a:ext>
            </a:extLst>
          </p:cNvPr>
          <p:cNvSpPr>
            <a:spLocks noGrp="1"/>
          </p:cNvSpPr>
          <p:nvPr>
            <p:ph type="title"/>
          </p:nvPr>
        </p:nvSpPr>
        <p:spPr>
          <a:xfrm>
            <a:off x="730000" y="1318650"/>
            <a:ext cx="3799138" cy="1381500"/>
          </a:xfrm>
        </p:spPr>
        <p:txBody>
          <a:bodyPr/>
          <a:lstStyle/>
          <a:p>
            <a:r>
              <a:rPr lang="sv-SE" dirty="0" err="1"/>
              <a:t>strengths</a:t>
            </a:r>
            <a:r>
              <a:rPr lang="sv-SE" dirty="0"/>
              <a:t> and </a:t>
            </a:r>
            <a:r>
              <a:rPr lang="sv-SE" dirty="0" err="1"/>
              <a:t>pitfalls</a:t>
            </a:r>
            <a:r>
              <a:rPr lang="sv-SE" dirty="0"/>
              <a:t> - </a:t>
            </a:r>
            <a:r>
              <a:rPr lang="sv-SE" dirty="0" err="1"/>
              <a:t>examples</a:t>
            </a:r>
            <a:r>
              <a:rPr lang="sv-SE" dirty="0"/>
              <a:t>
</a:t>
            </a:r>
          </a:p>
        </p:txBody>
      </p:sp>
      <p:sp>
        <p:nvSpPr>
          <p:cNvPr id="24" name="Platshållare för text 23"/>
          <p:cNvSpPr>
            <a:spLocks noGrp="1"/>
          </p:cNvSpPr>
          <p:nvPr>
            <p:ph type="body" idx="1"/>
          </p:nvPr>
        </p:nvSpPr>
        <p:spPr/>
        <p:txBody>
          <a:bodyPr/>
          <a:lstStyle/>
          <a:p>
            <a:r>
              <a:rPr lang="en-US" sz="1800" dirty="0"/>
              <a:t>Example: EASI model strengths and pitfalls</a:t>
            </a:r>
            <a:endParaRPr lang="sv-SE" dirty="0"/>
          </a:p>
        </p:txBody>
      </p:sp>
      <p:graphicFrame>
        <p:nvGraphicFramePr>
          <p:cNvPr id="5" name="Diagram 4"/>
          <p:cNvGraphicFramePr/>
          <p:nvPr>
            <p:extLst>
              <p:ext uri="{D42A27DB-BD31-4B8C-83A1-F6EECF244321}">
                <p14:modId xmlns:p14="http://schemas.microsoft.com/office/powerpoint/2010/main" val="922291757"/>
              </p:ext>
            </p:extLst>
          </p:nvPr>
        </p:nvGraphicFramePr>
        <p:xfrm>
          <a:off x="3719513" y="1157288"/>
          <a:ext cx="5424487"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7367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E3136A5-09C0-4034-AB0A-E73B354462E7}"/>
              </a:ext>
            </a:extLst>
          </p:cNvPr>
          <p:cNvSpPr>
            <a:spLocks noGrp="1"/>
          </p:cNvSpPr>
          <p:nvPr>
            <p:ph type="body" sz="quarter" idx="11"/>
          </p:nvPr>
        </p:nvSpPr>
        <p:spPr>
          <a:xfrm>
            <a:off x="0" y="0"/>
            <a:ext cx="4372626" cy="895690"/>
          </a:xfrm>
        </p:spPr>
        <p:txBody>
          <a:bodyPr/>
          <a:lstStyle/>
          <a:p>
            <a:r>
              <a:rPr lang="sv-SE" dirty="0" err="1"/>
              <a:t>Exercise</a:t>
            </a:r>
            <a:r>
              <a:rPr lang="sv-SE" dirty="0"/>
              <a:t>: </a:t>
            </a:r>
            <a:r>
              <a:rPr lang="sv-SE" dirty="0" err="1"/>
              <a:t>strengths</a:t>
            </a:r>
            <a:r>
              <a:rPr lang="sv-SE" dirty="0"/>
              <a:t> and </a:t>
            </a:r>
            <a:r>
              <a:rPr lang="sv-SE" dirty="0" err="1"/>
              <a:t>pitfalls</a:t>
            </a:r>
            <a:endParaRPr lang="sv-SE" dirty="0"/>
          </a:p>
        </p:txBody>
      </p:sp>
      <p:sp>
        <p:nvSpPr>
          <p:cNvPr id="3" name="Platshållare för text 2">
            <a:extLst>
              <a:ext uri="{FF2B5EF4-FFF2-40B4-BE49-F238E27FC236}">
                <a16:creationId xmlns:a16="http://schemas.microsoft.com/office/drawing/2014/main" id="{A09C21DA-A4F3-4767-BBE7-31885DFD56C0}"/>
              </a:ext>
            </a:extLst>
          </p:cNvPr>
          <p:cNvSpPr>
            <a:spLocks noGrp="1"/>
          </p:cNvSpPr>
          <p:nvPr>
            <p:ph type="body" sz="quarter" idx="13"/>
          </p:nvPr>
        </p:nvSpPr>
        <p:spPr>
          <a:xfrm>
            <a:off x="200822" y="608171"/>
            <a:ext cx="360000" cy="16200"/>
          </a:xfrm>
        </p:spPr>
        <p:txBody>
          <a:bodyPr/>
          <a:lstStyle/>
          <a:p>
            <a:endParaRPr lang="sv-SE" dirty="0"/>
          </a:p>
        </p:txBody>
      </p:sp>
      <p:graphicFrame>
        <p:nvGraphicFramePr>
          <p:cNvPr id="5" name="Diagram 4">
            <a:extLst>
              <a:ext uri="{FF2B5EF4-FFF2-40B4-BE49-F238E27FC236}">
                <a16:creationId xmlns:a16="http://schemas.microsoft.com/office/drawing/2014/main" id="{DE0157A9-F3C0-4B70-8D98-DC606ED04919}"/>
              </a:ext>
            </a:extLst>
          </p:cNvPr>
          <p:cNvGraphicFramePr/>
          <p:nvPr>
            <p:extLst>
              <p:ext uri="{D42A27DB-BD31-4B8C-83A1-F6EECF244321}">
                <p14:modId xmlns:p14="http://schemas.microsoft.com/office/powerpoint/2010/main" val="2745235355"/>
              </p:ext>
            </p:extLst>
          </p:nvPr>
        </p:nvGraphicFramePr>
        <p:xfrm>
          <a:off x="717537" y="774145"/>
          <a:ext cx="7807703" cy="3872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ruta 5">
            <a:extLst>
              <a:ext uri="{FF2B5EF4-FFF2-40B4-BE49-F238E27FC236}">
                <a16:creationId xmlns:a16="http://schemas.microsoft.com/office/drawing/2014/main" id="{823376AA-21E0-4CEB-B464-2347B73D565C}"/>
              </a:ext>
            </a:extLst>
          </p:cNvPr>
          <p:cNvSpPr txBox="1"/>
          <p:nvPr/>
        </p:nvSpPr>
        <p:spPr>
          <a:xfrm>
            <a:off x="5544108" y="198931"/>
            <a:ext cx="2397866" cy="878545"/>
          </a:xfrm>
          <a:prstGeom prst="rect">
            <a:avLst/>
          </a:prstGeom>
          <a:noFill/>
        </p:spPr>
        <p:txBody>
          <a:bodyPr vert="horz" wrap="square" lIns="162000" tIns="162000" rIns="162000" bIns="324000" rtlCol="0" anchor="t" anchorCtr="0">
            <a:spAutoFit/>
          </a:bodyPr>
          <a:lstStyle/>
          <a:p>
            <a:r>
              <a:rPr lang="sv-SE" sz="1260" dirty="0"/>
              <a:t>Schedule for:
</a:t>
            </a:r>
          </a:p>
        </p:txBody>
      </p:sp>
    </p:spTree>
    <p:extLst>
      <p:ext uri="{BB962C8B-B14F-4D97-AF65-F5344CB8AC3E}">
        <p14:creationId xmlns:p14="http://schemas.microsoft.com/office/powerpoint/2010/main" val="324661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E77E43B-C4C4-4A92-99D8-E9D615BEBF54}"/>
              </a:ext>
            </a:extLst>
          </p:cNvPr>
          <p:cNvSpPr>
            <a:spLocks noGrp="1"/>
          </p:cNvSpPr>
          <p:nvPr>
            <p:ph type="title"/>
          </p:nvPr>
        </p:nvSpPr>
        <p:spPr/>
        <p:txBody>
          <a:bodyPr/>
          <a:lstStyle/>
          <a:p>
            <a:r>
              <a:rPr lang="sv-SE" dirty="0" err="1"/>
              <a:t>exercise</a:t>
            </a:r>
            <a:r>
              <a:rPr lang="sv-SE" dirty="0"/>
              <a:t> - </a:t>
            </a:r>
            <a:r>
              <a:rPr lang="sv-SE" dirty="0" err="1"/>
              <a:t>creating</a:t>
            </a:r>
            <a:r>
              <a:rPr lang="sv-SE" dirty="0"/>
              <a:t> action plan</a:t>
            </a:r>
          </a:p>
        </p:txBody>
      </p:sp>
      <p:sp>
        <p:nvSpPr>
          <p:cNvPr id="10" name="Platshållare för text 9">
            <a:extLst>
              <a:ext uri="{FF2B5EF4-FFF2-40B4-BE49-F238E27FC236}">
                <a16:creationId xmlns:a16="http://schemas.microsoft.com/office/drawing/2014/main" id="{4C3CBF7C-D141-43D6-A110-98CBDFCB8EF4}"/>
              </a:ext>
            </a:extLst>
          </p:cNvPr>
          <p:cNvSpPr>
            <a:spLocks noGrp="1"/>
          </p:cNvSpPr>
          <p:nvPr>
            <p:ph type="body" idx="1"/>
          </p:nvPr>
        </p:nvSpPr>
        <p:spPr/>
        <p:txBody>
          <a:bodyPr/>
          <a:lstStyle/>
          <a:p>
            <a:pPr marL="308610" indent="-308610">
              <a:buFont typeface="+mj-lt"/>
              <a:buAutoNum type="arabicPeriod"/>
            </a:pPr>
            <a:r>
              <a:rPr lang="en-US" dirty="0"/>
              <a:t>Discuss your approach to the hypotheses about strengths/pitfalls. 
What do you need to do as a team to avoid pitfalls?
What rules/guidelines should apply at upcoming meetings for cooperation and communication to work?
Joint discussion: When and how do you follow up that you follow these rules/values?</a:t>
            </a:r>
            <a:endParaRPr lang="sv-SE" dirty="0"/>
          </a:p>
        </p:txBody>
      </p:sp>
      <p:pic>
        <p:nvPicPr>
          <p:cNvPr id="12" name="Bildobjekt 11" descr="En bild som visar person, inomhus, grupp, kvinna&#10;&#10;Automatiskt genererad beskrivning">
            <a:extLst>
              <a:ext uri="{FF2B5EF4-FFF2-40B4-BE49-F238E27FC236}">
                <a16:creationId xmlns:a16="http://schemas.microsoft.com/office/drawing/2014/main" id="{3F503104-8086-4638-91BB-6C385CD60312}"/>
              </a:ext>
            </a:extLst>
          </p:cNvPr>
          <p:cNvPicPr>
            <a:picLocks noChangeAspect="1"/>
          </p:cNvPicPr>
          <p:nvPr/>
        </p:nvPicPr>
        <p:blipFill>
          <a:blip r:embed="rId3"/>
          <a:stretch>
            <a:fillRect/>
          </a:stretch>
        </p:blipFill>
        <p:spPr>
          <a:xfrm>
            <a:off x="6178130" y="1933012"/>
            <a:ext cx="2965870" cy="1676400"/>
          </a:xfrm>
          <a:prstGeom prst="rect">
            <a:avLst/>
          </a:prstGeom>
        </p:spPr>
      </p:pic>
    </p:spTree>
    <p:extLst>
      <p:ext uri="{BB962C8B-B14F-4D97-AF65-F5344CB8AC3E}">
        <p14:creationId xmlns:p14="http://schemas.microsoft.com/office/powerpoint/2010/main" val="2914709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C3A256-192B-4F4D-8CC9-97DF4658D7BD}"/>
              </a:ext>
            </a:extLst>
          </p:cNvPr>
          <p:cNvSpPr>
            <a:spLocks noGrp="1"/>
          </p:cNvSpPr>
          <p:nvPr>
            <p:ph type="ctrTitle"/>
          </p:nvPr>
        </p:nvSpPr>
        <p:spPr/>
        <p:txBody>
          <a:bodyPr/>
          <a:lstStyle/>
          <a:p>
            <a:r>
              <a:rPr lang="sv-SE" dirty="0" err="1"/>
              <a:t>thanks</a:t>
            </a:r>
            <a:r>
              <a:rPr lang="sv-SE" dirty="0"/>
              <a:t> for </a:t>
            </a:r>
            <a:r>
              <a:rPr lang="sv-SE" dirty="0" err="1"/>
              <a:t>today</a:t>
            </a:r>
            <a:r>
              <a:rPr lang="sv-SE" dirty="0"/>
              <a:t>.
</a:t>
            </a:r>
          </a:p>
        </p:txBody>
      </p:sp>
      <p:sp>
        <p:nvSpPr>
          <p:cNvPr id="9" name="Platshållare för innehåll 2"/>
          <p:cNvSpPr txBox="1">
            <a:spLocks/>
          </p:cNvSpPr>
          <p:nvPr/>
        </p:nvSpPr>
        <p:spPr>
          <a:xfrm>
            <a:off x="808197" y="1812132"/>
            <a:ext cx="7406640" cy="3394472"/>
          </a:xfrm>
        </p:spPr>
        <p:txBody>
          <a:bodyPr>
            <a:normAutofit/>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sv-SE" sz="1950" dirty="0"/>
          </a:p>
          <a:p>
            <a:pPr>
              <a:buNone/>
            </a:pPr>
            <a:r>
              <a:rPr lang="en-US" sz="1800" dirty="0"/>
              <a:t>what is the most important thing you as a team have created today?
when will you talk about this next time?
</a:t>
            </a:r>
            <a:endParaRPr lang="sv-SE" sz="1950" dirty="0"/>
          </a:p>
        </p:txBody>
      </p:sp>
    </p:spTree>
    <p:extLst>
      <p:ext uri="{BB962C8B-B14F-4D97-AF65-F5344CB8AC3E}">
        <p14:creationId xmlns:p14="http://schemas.microsoft.com/office/powerpoint/2010/main" val="42301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36378" y="1876632"/>
            <a:ext cx="8050340" cy="1518600"/>
          </a:xfrm>
        </p:spPr>
        <p:txBody>
          <a:bodyPr spcFirstLastPara="1" vert="horz" wrap="square" lIns="68580" tIns="34290" rIns="68580" bIns="34290" rtlCol="0" anchor="ctr" anchorCtr="0">
            <a:noAutofit/>
          </a:bodyPr>
          <a:lstStyle/>
          <a:p>
            <a:r>
              <a:rPr lang="en-US" sz="2100" dirty="0"/>
              <a:t>ethics, confidentiality and the role of the process consultant 
</a:t>
            </a:r>
            <a:endParaRPr lang="sv-SE" sz="2100" dirty="0"/>
          </a:p>
        </p:txBody>
      </p:sp>
    </p:spTree>
    <p:extLst>
      <p:ext uri="{BB962C8B-B14F-4D97-AF65-F5344CB8AC3E}">
        <p14:creationId xmlns:p14="http://schemas.microsoft.com/office/powerpoint/2010/main" val="298749220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D08CB3F-39CE-4600-9307-776A23179DDA}"/>
              </a:ext>
            </a:extLst>
          </p:cNvPr>
          <p:cNvSpPr>
            <a:spLocks noGrp="1"/>
          </p:cNvSpPr>
          <p:nvPr>
            <p:ph type="ctrTitle"/>
          </p:nvPr>
        </p:nvSpPr>
        <p:spPr/>
        <p:txBody>
          <a:bodyPr/>
          <a:lstStyle/>
          <a:p>
            <a:r>
              <a:rPr lang="sv-SE"/>
              <a:t>exercise - the core model 
</a:t>
            </a:r>
            <a:endParaRPr lang="sv-SE" dirty="0"/>
          </a:p>
        </p:txBody>
      </p:sp>
    </p:spTree>
    <p:extLst>
      <p:ext uri="{BB962C8B-B14F-4D97-AF65-F5344CB8AC3E}">
        <p14:creationId xmlns:p14="http://schemas.microsoft.com/office/powerpoint/2010/main" val="133686072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757264" y="1338513"/>
            <a:ext cx="7688700" cy="535200"/>
          </a:xfrm>
          <a:prstGeom prst="rect">
            <a:avLst/>
          </a:prstGeom>
        </p:spPr>
        <p:txBody>
          <a:bodyPr spcFirstLastPara="1" wrap="square" lIns="91425" tIns="91425" rIns="91425" bIns="91425" anchor="t" anchorCtr="0">
            <a:noAutofit/>
          </a:bodyPr>
          <a:lstStyle/>
          <a:p>
            <a:pPr lvl="0"/>
            <a:r>
              <a:rPr lang="en-GB" dirty="0"/>
              <a:t>the four basic styles - </a:t>
            </a:r>
            <a:r>
              <a:rPr lang="en-GB" dirty="0" err="1"/>
              <a:t>behaviors</a:t>
            </a:r>
            <a:r>
              <a:rPr lang="en-GB" dirty="0"/>
              <a:t>
</a:t>
            </a:r>
            <a:endParaRPr dirty="0"/>
          </a:p>
        </p:txBody>
      </p:sp>
      <p:sp>
        <p:nvSpPr>
          <p:cNvPr id="206" name="Google Shape;206;p21"/>
          <p:cNvSpPr/>
          <p:nvPr/>
        </p:nvSpPr>
        <p:spPr>
          <a:xfrm>
            <a:off x="1400790" y="2181675"/>
            <a:ext cx="328800" cy="328800"/>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E</a:t>
            </a:r>
            <a:endParaRPr sz="800" b="1" dirty="0">
              <a:solidFill>
                <a:srgbClr val="FFFFFF"/>
              </a:solidFill>
            </a:endParaRPr>
          </a:p>
        </p:txBody>
      </p:sp>
      <p:sp>
        <p:nvSpPr>
          <p:cNvPr id="207" name="Google Shape;207;p21"/>
          <p:cNvSpPr txBox="1">
            <a:spLocks noGrp="1"/>
          </p:cNvSpPr>
          <p:nvPr>
            <p:ph type="body" idx="1"/>
          </p:nvPr>
        </p:nvSpPr>
        <p:spPr>
          <a:xfrm>
            <a:off x="1846093" y="1893575"/>
            <a:ext cx="4577447" cy="1860091"/>
          </a:xfrm>
          <a:prstGeom prst="rect">
            <a:avLst/>
          </a:prstGeom>
        </p:spPr>
        <p:txBody>
          <a:bodyPr spcFirstLastPara="1" wrap="square" lIns="91425" tIns="91425" rIns="91425" bIns="91425" numCol="3" anchor="t" anchorCtr="0">
            <a:noAutofit/>
          </a:bodyPr>
          <a:lstStyle/>
          <a:p>
            <a:pPr marL="265176" lvl="1" indent="-182880">
              <a:lnSpc>
                <a:spcPct val="100000"/>
              </a:lnSpc>
              <a:buClr>
                <a:srgbClr val="FFFFFF"/>
              </a:buClr>
              <a:buFont typeface="Arial"/>
              <a:buChar char="•"/>
            </a:pPr>
            <a:r>
              <a:rPr lang="en-US" sz="1000" dirty="0">
                <a:solidFill>
                  <a:schemeClr val="bg2"/>
                </a:solidFill>
                <a:latin typeface="Calibri" pitchFamily="34" charset="0"/>
                <a:cs typeface="Tahoma"/>
              </a:rPr>
              <a:t>Exuberant </a:t>
            </a:r>
            <a:br>
              <a:rPr lang="en-US" sz="1000" dirty="0">
                <a:solidFill>
                  <a:schemeClr val="bg2"/>
                </a:solidFill>
                <a:latin typeface="Calibri" pitchFamily="34" charset="0"/>
                <a:cs typeface="Tahoma"/>
              </a:rPr>
            </a:br>
            <a:r>
              <a:rPr lang="en-US" sz="1000" dirty="0">
                <a:solidFill>
                  <a:schemeClr val="bg2"/>
                </a:solidFill>
                <a:latin typeface="Calibri" pitchFamily="34" charset="0"/>
                <a:cs typeface="Tahoma"/>
              </a:rPr>
              <a:t>Emotional</a:t>
            </a:r>
            <a:br>
              <a:rPr lang="en-US" sz="1000" dirty="0">
                <a:solidFill>
                  <a:schemeClr val="bg2"/>
                </a:solidFill>
                <a:latin typeface="Calibri" pitchFamily="34" charset="0"/>
                <a:cs typeface="Tahoma"/>
              </a:rPr>
            </a:br>
            <a:r>
              <a:rPr lang="en-US" sz="1000" dirty="0">
                <a:solidFill>
                  <a:schemeClr val="bg2"/>
                </a:solidFill>
                <a:latin typeface="Calibri" pitchFamily="34" charset="0"/>
                <a:cs typeface="Tahoma"/>
              </a:rPr>
              <a:t>Outgoing</a:t>
            </a:r>
            <a:br>
              <a:rPr lang="en-US" sz="1000" dirty="0">
                <a:solidFill>
                  <a:schemeClr val="bg2"/>
                </a:solidFill>
                <a:latin typeface="Calibri" pitchFamily="34" charset="0"/>
                <a:cs typeface="Tahoma"/>
              </a:rPr>
            </a:br>
            <a:r>
              <a:rPr lang="en-US" sz="1000" dirty="0">
                <a:solidFill>
                  <a:schemeClr val="bg2"/>
                </a:solidFill>
                <a:latin typeface="Calibri" pitchFamily="34" charset="0"/>
                <a:cs typeface="Tahoma"/>
              </a:rPr>
              <a:t>Influential</a:t>
            </a:r>
            <a:br>
              <a:rPr lang="en-US" sz="1000" dirty="0">
                <a:solidFill>
                  <a:schemeClr val="bg2"/>
                </a:solidFill>
                <a:latin typeface="Calibri" pitchFamily="34" charset="0"/>
                <a:cs typeface="Tahoma"/>
              </a:rPr>
            </a:br>
            <a:r>
              <a:rPr lang="en-US" sz="1000" dirty="0">
                <a:solidFill>
                  <a:schemeClr val="bg2"/>
                </a:solidFill>
                <a:latin typeface="Calibri" pitchFamily="34" charset="0"/>
                <a:cs typeface="Tahoma"/>
              </a:rPr>
              <a:t>Like to experiment</a:t>
            </a:r>
            <a:br>
              <a:rPr lang="en-US" sz="1000" dirty="0">
                <a:solidFill>
                  <a:schemeClr val="bg2"/>
                </a:solidFill>
                <a:latin typeface="Calibri" pitchFamily="34" charset="0"/>
                <a:cs typeface="Tahoma"/>
              </a:rPr>
            </a:br>
            <a:r>
              <a:rPr lang="en-US" sz="1000" dirty="0">
                <a:solidFill>
                  <a:schemeClr val="bg2"/>
                </a:solidFill>
                <a:latin typeface="Calibri" pitchFamily="34" charset="0"/>
                <a:cs typeface="Tahoma"/>
              </a:rPr>
              <a:t>Spontaneous
</a:t>
            </a:r>
            <a:endParaRPr lang="sv-SE" sz="1000" dirty="0">
              <a:solidFill>
                <a:schemeClr val="bg2"/>
              </a:solidFill>
              <a:latin typeface="Calibri" pitchFamily="34" charset="0"/>
              <a:cs typeface="Tahoma"/>
            </a:endParaRPr>
          </a:p>
        </p:txBody>
      </p:sp>
      <p:sp>
        <p:nvSpPr>
          <p:cNvPr id="208" name="Google Shape;208;p21"/>
          <p:cNvSpPr/>
          <p:nvPr/>
        </p:nvSpPr>
        <p:spPr>
          <a:xfrm>
            <a:off x="1400790" y="3404075"/>
            <a:ext cx="328800" cy="328800"/>
          </a:xfrm>
          <a:prstGeom prst="ellipse">
            <a:avLst/>
          </a:prstGeom>
          <a:solidFill>
            <a:srgbClr val="FFCC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chemeClr val="bg2"/>
                </a:solidFill>
              </a:rPr>
              <a:t>I</a:t>
            </a:r>
            <a:endParaRPr sz="800" b="1" dirty="0">
              <a:solidFill>
                <a:schemeClr val="bg2"/>
              </a:solidFill>
            </a:endParaRPr>
          </a:p>
        </p:txBody>
      </p:sp>
      <p:sp>
        <p:nvSpPr>
          <p:cNvPr id="210" name="Google Shape;210;p21"/>
          <p:cNvSpPr/>
          <p:nvPr/>
        </p:nvSpPr>
        <p:spPr>
          <a:xfrm>
            <a:off x="3964326" y="2181675"/>
            <a:ext cx="328800" cy="328800"/>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800" b="1" dirty="0">
                <a:solidFill>
                  <a:srgbClr val="FFFFFF"/>
                </a:solidFill>
              </a:rPr>
              <a:t>S</a:t>
            </a:r>
            <a:endParaRPr sz="800" b="1" dirty="0">
              <a:solidFill>
                <a:srgbClr val="FFFFFF"/>
              </a:solidFill>
            </a:endParaRPr>
          </a:p>
        </p:txBody>
      </p:sp>
      <p:sp>
        <p:nvSpPr>
          <p:cNvPr id="212" name="Google Shape;212;p21"/>
          <p:cNvSpPr/>
          <p:nvPr/>
        </p:nvSpPr>
        <p:spPr>
          <a:xfrm>
            <a:off x="3964326" y="3404075"/>
            <a:ext cx="328800" cy="3288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A</a:t>
            </a:r>
            <a:endParaRPr sz="800" b="1" dirty="0">
              <a:solidFill>
                <a:srgbClr val="FFFFFF"/>
              </a:solidFill>
            </a:endParaRPr>
          </a:p>
        </p:txBody>
      </p:sp>
      <p:sp>
        <p:nvSpPr>
          <p:cNvPr id="13" name="Google Shape;207;p21">
            <a:extLst>
              <a:ext uri="{FF2B5EF4-FFF2-40B4-BE49-F238E27FC236}">
                <a16:creationId xmlns:a16="http://schemas.microsoft.com/office/drawing/2014/main" id="{DE07EC6F-A8C1-4527-B767-8E10E8D08470}"/>
              </a:ext>
            </a:extLst>
          </p:cNvPr>
          <p:cNvSpPr txBox="1">
            <a:spLocks/>
          </p:cNvSpPr>
          <p:nvPr/>
        </p:nvSpPr>
        <p:spPr>
          <a:xfrm>
            <a:off x="2045798" y="3242730"/>
            <a:ext cx="5020020"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indent="-311150">
              <a:lnSpc>
                <a:spcPct val="115000"/>
              </a:lnSpc>
              <a:buClr>
                <a:schemeClr val="accent1"/>
              </a:buClr>
              <a:buSzPts val="1300"/>
              <a:buFont typeface="Lato"/>
              <a:buChar char="●"/>
              <a:defRPr sz="1300">
                <a:solidFill>
                  <a:schemeClr val="accent1"/>
                </a:solidFill>
                <a:latin typeface="Lato"/>
                <a:ea typeface="Lato"/>
                <a:cs typeface="Lato"/>
                <a:sym typeface="Lato"/>
              </a:defRPr>
            </a:lvl1pPr>
            <a:lvl2pPr marL="265176" indent="-182880">
              <a:spcBef>
                <a:spcPts val="1600"/>
              </a:spcBef>
              <a:buClr>
                <a:srgbClr val="FFFFFF"/>
              </a:buClr>
              <a:buSzPts val="1100"/>
              <a:buChar char="•"/>
              <a:defRPr sz="1000">
                <a:solidFill>
                  <a:schemeClr val="bg2"/>
                </a:solidFill>
                <a:latin typeface="Calibri" pitchFamily="34" charset="0"/>
                <a:ea typeface="Lato"/>
                <a:cs typeface="Tahoma"/>
                <a:sym typeface="Lato"/>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pPr marL="82296" lvl="1" indent="0">
              <a:buNone/>
            </a:pPr>
            <a:r>
              <a:rPr lang="en-US" dirty="0"/>
              <a:t>Controlling</a:t>
            </a:r>
            <a:br>
              <a:rPr lang="en-US" dirty="0"/>
            </a:br>
            <a:r>
              <a:rPr lang="en-US" dirty="0"/>
              <a:t>Result-oriented</a:t>
            </a:r>
            <a:br>
              <a:rPr lang="en-US" dirty="0"/>
            </a:br>
            <a:r>
              <a:rPr lang="en-US" dirty="0"/>
              <a:t>Effective in decision-making</a:t>
            </a:r>
            <a:br>
              <a:rPr lang="en-US" dirty="0"/>
            </a:br>
            <a:r>
              <a:rPr lang="en-US" dirty="0"/>
              <a:t>Pragmatic</a:t>
            </a:r>
            <a:br>
              <a:rPr lang="en-US" dirty="0"/>
            </a:br>
            <a:r>
              <a:rPr lang="en-US" dirty="0"/>
              <a:t>Direct</a:t>
            </a:r>
            <a:br>
              <a:rPr lang="en-US" dirty="0"/>
            </a:br>
            <a:r>
              <a:rPr lang="en-US" dirty="0"/>
              <a:t>Impatient
</a:t>
            </a:r>
            <a:endParaRPr lang="sv-SE" dirty="0"/>
          </a:p>
        </p:txBody>
      </p:sp>
      <p:sp>
        <p:nvSpPr>
          <p:cNvPr id="18" name="Google Shape;207;p21">
            <a:extLst>
              <a:ext uri="{FF2B5EF4-FFF2-40B4-BE49-F238E27FC236}">
                <a16:creationId xmlns:a16="http://schemas.microsoft.com/office/drawing/2014/main" id="{ECF0FF74-60AF-45A3-91B3-B79FF2FED0D4}"/>
              </a:ext>
            </a:extLst>
          </p:cNvPr>
          <p:cNvSpPr txBox="1">
            <a:spLocks/>
          </p:cNvSpPr>
          <p:nvPr/>
        </p:nvSpPr>
        <p:spPr>
          <a:xfrm>
            <a:off x="4581253" y="1933300"/>
            <a:ext cx="4577447" cy="1860091"/>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82296" lvl="1" indent="0">
              <a:lnSpc>
                <a:spcPct val="100000"/>
              </a:lnSpc>
              <a:buClr>
                <a:srgbClr val="808080">
                  <a:lumMod val="50000"/>
                </a:srgbClr>
              </a:buClr>
              <a:buNone/>
            </a:pPr>
            <a:r>
              <a:rPr lang="en-US" sz="1000" dirty="0">
                <a:solidFill>
                  <a:srgbClr val="808080">
                    <a:lumMod val="50000"/>
                  </a:srgbClr>
                </a:solidFill>
                <a:latin typeface="Calibri" pitchFamily="34" charset="0"/>
                <a:cs typeface="Tahoma"/>
              </a:rPr>
              <a:t>Sensitive</a:t>
            </a:r>
            <a:br>
              <a:rPr lang="en-US" sz="1000" dirty="0">
                <a:solidFill>
                  <a:srgbClr val="808080">
                    <a:lumMod val="50000"/>
                  </a:srgbClr>
                </a:solidFill>
                <a:latin typeface="Calibri" pitchFamily="34" charset="0"/>
                <a:cs typeface="Tahoma"/>
              </a:rPr>
            </a:br>
            <a:r>
              <a:rPr lang="en-US" sz="1000" dirty="0">
                <a:solidFill>
                  <a:srgbClr val="808080">
                    <a:lumMod val="50000"/>
                  </a:srgbClr>
                </a:solidFill>
                <a:latin typeface="Calibri" pitchFamily="34" charset="0"/>
                <a:cs typeface="Tahoma"/>
              </a:rPr>
              <a:t>Empathetic</a:t>
            </a:r>
            <a:br>
              <a:rPr lang="en-US" sz="1000" dirty="0">
                <a:solidFill>
                  <a:srgbClr val="808080">
                    <a:lumMod val="50000"/>
                  </a:srgbClr>
                </a:solidFill>
                <a:latin typeface="Calibri" pitchFamily="34" charset="0"/>
                <a:cs typeface="Tahoma"/>
              </a:rPr>
            </a:br>
            <a:r>
              <a:rPr lang="en-US" sz="1000" dirty="0">
                <a:solidFill>
                  <a:srgbClr val="808080">
                    <a:lumMod val="50000"/>
                  </a:srgbClr>
                </a:solidFill>
                <a:latin typeface="Calibri" pitchFamily="34" charset="0"/>
                <a:cs typeface="Tahoma"/>
              </a:rPr>
              <a:t>Welcoming</a:t>
            </a:r>
            <a:br>
              <a:rPr lang="en-US" sz="1000" dirty="0">
                <a:solidFill>
                  <a:srgbClr val="808080">
                    <a:lumMod val="50000"/>
                  </a:srgbClr>
                </a:solidFill>
                <a:latin typeface="Calibri" pitchFamily="34" charset="0"/>
                <a:cs typeface="Tahoma"/>
              </a:rPr>
            </a:br>
            <a:r>
              <a:rPr lang="en-US" sz="1000" dirty="0">
                <a:solidFill>
                  <a:srgbClr val="808080">
                    <a:lumMod val="50000"/>
                  </a:srgbClr>
                </a:solidFill>
                <a:latin typeface="Calibri" pitchFamily="34" charset="0"/>
                <a:cs typeface="Tahoma"/>
              </a:rPr>
              <a:t>Harmony-seeking</a:t>
            </a:r>
            <a:br>
              <a:rPr lang="en-US" sz="1000" dirty="0">
                <a:solidFill>
                  <a:srgbClr val="808080">
                    <a:lumMod val="50000"/>
                  </a:srgbClr>
                </a:solidFill>
                <a:latin typeface="Calibri" pitchFamily="34" charset="0"/>
                <a:cs typeface="Tahoma"/>
              </a:rPr>
            </a:br>
            <a:r>
              <a:rPr lang="en-US" sz="1000" dirty="0">
                <a:solidFill>
                  <a:srgbClr val="808080">
                    <a:lumMod val="50000"/>
                  </a:srgbClr>
                </a:solidFill>
                <a:latin typeface="Calibri" pitchFamily="34" charset="0"/>
                <a:cs typeface="Tahoma"/>
              </a:rPr>
              <a:t>Patient</a:t>
            </a:r>
            <a:br>
              <a:rPr lang="en-US" sz="1000" dirty="0">
                <a:solidFill>
                  <a:srgbClr val="808080">
                    <a:lumMod val="50000"/>
                  </a:srgbClr>
                </a:solidFill>
                <a:latin typeface="Calibri" pitchFamily="34" charset="0"/>
                <a:cs typeface="Tahoma"/>
              </a:rPr>
            </a:br>
            <a:r>
              <a:rPr lang="en-US" sz="1000" dirty="0">
                <a:solidFill>
                  <a:srgbClr val="808080">
                    <a:lumMod val="50000"/>
                  </a:srgbClr>
                </a:solidFill>
                <a:latin typeface="Calibri" pitchFamily="34" charset="0"/>
                <a:cs typeface="Tahoma"/>
              </a:rPr>
              <a:t>Seeking cohesion
</a:t>
            </a:r>
            <a:endParaRPr lang="sv-SE" sz="1000" dirty="0">
              <a:solidFill>
                <a:srgbClr val="808080">
                  <a:lumMod val="50000"/>
                </a:srgbClr>
              </a:solidFill>
              <a:latin typeface="Calibri" pitchFamily="34" charset="0"/>
              <a:cs typeface="Tahoma"/>
            </a:endParaRPr>
          </a:p>
        </p:txBody>
      </p:sp>
      <p:sp>
        <p:nvSpPr>
          <p:cNvPr id="19" name="Google Shape;207;p21">
            <a:extLst>
              <a:ext uri="{FF2B5EF4-FFF2-40B4-BE49-F238E27FC236}">
                <a16:creationId xmlns:a16="http://schemas.microsoft.com/office/drawing/2014/main" id="{6CB4AC17-21AD-49E9-9649-6A3031F942F4}"/>
              </a:ext>
            </a:extLst>
          </p:cNvPr>
          <p:cNvSpPr txBox="1">
            <a:spLocks/>
          </p:cNvSpPr>
          <p:nvPr/>
        </p:nvSpPr>
        <p:spPr>
          <a:xfrm>
            <a:off x="4581253" y="3242730"/>
            <a:ext cx="4028183"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RPr/>
            </a:defPPr>
            <a:lvl1pPr marL="457200" indent="-311150">
              <a:lnSpc>
                <a:spcPct val="115000"/>
              </a:lnSpc>
              <a:buClr>
                <a:schemeClr val="accent1"/>
              </a:buClr>
              <a:buSzPts val="1300"/>
              <a:buFont typeface="Lato"/>
              <a:buChar char="●"/>
              <a:defRPr sz="1300">
                <a:solidFill>
                  <a:schemeClr val="accent1"/>
                </a:solidFill>
                <a:latin typeface="Lato"/>
                <a:ea typeface="Lato"/>
                <a:cs typeface="Lato"/>
              </a:defRPr>
            </a:lvl1pPr>
            <a:lvl2pPr marL="82296" indent="0">
              <a:spcBef>
                <a:spcPts val="1600"/>
              </a:spcBef>
              <a:buClr>
                <a:srgbClr val="808080">
                  <a:lumMod val="50000"/>
                </a:srgbClr>
              </a:buClr>
              <a:buSzPts val="1100"/>
              <a:buFont typeface="Lato"/>
              <a:buNone/>
              <a:defRPr sz="1000">
                <a:solidFill>
                  <a:srgbClr val="808080">
                    <a:lumMod val="50000"/>
                  </a:srgbClr>
                </a:solidFill>
                <a:latin typeface="Calibri" pitchFamily="34" charset="0"/>
                <a:ea typeface="Lato"/>
                <a:cs typeface="Tahoma"/>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defRPr>
            </a:lvl9pPr>
          </a:lstStyle>
          <a:p>
            <a:pPr lvl="1"/>
            <a:r>
              <a:rPr lang="en-US" dirty="0"/>
              <a:t>Deliberate</a:t>
            </a:r>
            <a:br>
              <a:rPr lang="en-US" dirty="0"/>
            </a:br>
            <a:r>
              <a:rPr lang="en-US" dirty="0"/>
              <a:t>Systematic</a:t>
            </a:r>
            <a:br>
              <a:rPr lang="en-US" dirty="0"/>
            </a:br>
            <a:r>
              <a:rPr lang="en-US" dirty="0" err="1"/>
              <a:t>Conscientiuos</a:t>
            </a:r>
            <a:br>
              <a:rPr lang="en-US" dirty="0"/>
            </a:br>
            <a:r>
              <a:rPr lang="en-US" dirty="0"/>
              <a:t>Rational</a:t>
            </a:r>
            <a:br>
              <a:rPr lang="en-US" dirty="0"/>
            </a:br>
            <a:r>
              <a:rPr lang="en-US" dirty="0"/>
              <a:t>Critical</a:t>
            </a:r>
            <a:br>
              <a:rPr lang="en-US" dirty="0"/>
            </a:br>
            <a:r>
              <a:rPr lang="en-US" dirty="0"/>
              <a:t>Formal
</a:t>
            </a:r>
            <a:endParaRPr lang="sv-SE" dirty="0"/>
          </a:p>
        </p:txBody>
      </p:sp>
      <p:pic>
        <p:nvPicPr>
          <p:cNvPr id="20" name="Picture 2">
            <a:extLst>
              <a:ext uri="{FF2B5EF4-FFF2-40B4-BE49-F238E27FC236}">
                <a16:creationId xmlns:a16="http://schemas.microsoft.com/office/drawing/2014/main" id="{B84735E7-5F16-4308-8104-9C26FB85E72C}"/>
              </a:ext>
            </a:extLst>
          </p:cNvPr>
          <p:cNvPicPr>
            <a:picLocks noChangeAspect="1" noChangeArrowheads="1"/>
          </p:cNvPicPr>
          <p:nvPr/>
        </p:nvPicPr>
        <p:blipFill>
          <a:blip r:embed="rId3" cstate="print"/>
          <a:srcRect/>
          <a:stretch>
            <a:fillRect/>
          </a:stretch>
        </p:blipFill>
        <p:spPr bwMode="auto">
          <a:xfrm>
            <a:off x="6377433" y="966750"/>
            <a:ext cx="2009303" cy="2002036"/>
          </a:xfrm>
          <a:prstGeom prst="rect">
            <a:avLst/>
          </a:prstGeom>
          <a:noFill/>
          <a:ln w="9525">
            <a:noFill/>
            <a:miter lim="800000"/>
            <a:headEnd/>
            <a:tailEnd/>
          </a:ln>
          <a:effectLst/>
        </p:spPr>
      </p:pic>
    </p:spTree>
    <p:extLst>
      <p:ext uri="{BB962C8B-B14F-4D97-AF65-F5344CB8AC3E}">
        <p14:creationId xmlns:p14="http://schemas.microsoft.com/office/powerpoint/2010/main" val="39854639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Google Shape;219;p22"/>
          <p:cNvSpPr txBox="1">
            <a:spLocks noGrp="1"/>
          </p:cNvSpPr>
          <p:nvPr>
            <p:ph type="body" idx="4294967295"/>
          </p:nvPr>
        </p:nvSpPr>
        <p:spPr>
          <a:xfrm>
            <a:off x="729450" y="1749350"/>
            <a:ext cx="7010100" cy="2628300"/>
          </a:xfrm>
          <a:prstGeom prst="rect">
            <a:avLst/>
          </a:prstGeom>
        </p:spPr>
        <p:txBody>
          <a:bodyPr spcFirstLastPara="1" wrap="square" lIns="91425" tIns="91425" rIns="91425" bIns="91425" anchor="t" anchorCtr="0">
            <a:noAutofit/>
          </a:bodyPr>
          <a:lstStyle/>
          <a:p>
            <a:pPr marL="0" lvl="0" indent="0">
              <a:spcAft>
                <a:spcPts val="1600"/>
              </a:spcAft>
              <a:buNone/>
            </a:pPr>
            <a:r>
              <a:rPr lang="en-GB" sz="3000" dirty="0">
                <a:solidFill>
                  <a:srgbClr val="FFFFFF"/>
                </a:solidFill>
              </a:rPr>
              <a:t>what is a team?
</a:t>
            </a:r>
            <a:endParaRPr sz="3000" dirty="0">
              <a:solidFill>
                <a:srgbClr val="FFFFFF"/>
              </a:solidFill>
            </a:endParaRPr>
          </a:p>
        </p:txBody>
      </p:sp>
    </p:spTree>
    <p:extLst>
      <p:ext uri="{BB962C8B-B14F-4D97-AF65-F5344CB8AC3E}">
        <p14:creationId xmlns:p14="http://schemas.microsoft.com/office/powerpoint/2010/main" val="702462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8"/>
          <p:cNvSpPr txBox="1">
            <a:spLocks noGrp="1"/>
          </p:cNvSpPr>
          <p:nvPr>
            <p:ph type="title"/>
          </p:nvPr>
        </p:nvSpPr>
        <p:spPr>
          <a:xfrm>
            <a:off x="730000" y="1318650"/>
            <a:ext cx="3636600" cy="57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team</a:t>
            </a:r>
            <a:endParaRPr dirty="0"/>
          </a:p>
        </p:txBody>
      </p:sp>
      <p:sp>
        <p:nvSpPr>
          <p:cNvPr id="543" name="Google Shape;543;p28"/>
          <p:cNvSpPr txBox="1"/>
          <p:nvPr/>
        </p:nvSpPr>
        <p:spPr>
          <a:xfrm>
            <a:off x="729999" y="22446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a:solidFill>
                  <a:schemeClr val="dk1"/>
                </a:solidFill>
                <a:latin typeface="Lato"/>
                <a:ea typeface="Lato"/>
                <a:cs typeface="Lato"/>
                <a:sym typeface="Lato"/>
              </a:rPr>
              <a:t>01    | </a:t>
            </a:r>
            <a:r>
              <a:rPr lang="en-GB" sz="1100">
                <a:solidFill>
                  <a:srgbClr val="000000"/>
                </a:solidFill>
                <a:latin typeface="Lato"/>
                <a:ea typeface="Lato"/>
                <a:cs typeface="Lato"/>
                <a:sym typeface="Lato"/>
              </a:rPr>
              <a:t>   </a:t>
            </a:r>
            <a:r>
              <a:rPr lang="en-GB" sz="1100">
                <a:latin typeface="Lato" panose="020F0502020204030203" pitchFamily="34" charset="0"/>
                <a:ea typeface="Lato"/>
                <a:cs typeface="Lato"/>
                <a:sym typeface="Lato"/>
              </a:rPr>
              <a:t>working towards common goals</a:t>
            </a:r>
            <a:endParaRPr lang="en-GB" sz="1100">
              <a:latin typeface="Lato" panose="020F0502020204030203" pitchFamily="34" charset="0"/>
            </a:endParaRPr>
          </a:p>
          <a:p>
            <a:pPr marL="0" lvl="0" indent="0" algn="l" rtl="0">
              <a:lnSpc>
                <a:spcPct val="115000"/>
              </a:lnSpc>
              <a:spcBef>
                <a:spcPts val="0"/>
              </a:spcBef>
              <a:spcAft>
                <a:spcPts val="1600"/>
              </a:spcAft>
              <a:buNone/>
            </a:pPr>
            <a:endParaRPr lang="en-GB" sz="1800"/>
          </a:p>
        </p:txBody>
      </p:sp>
      <p:sp>
        <p:nvSpPr>
          <p:cNvPr id="544" name="Google Shape;544;p28"/>
          <p:cNvSpPr txBox="1"/>
          <p:nvPr/>
        </p:nvSpPr>
        <p:spPr>
          <a:xfrm>
            <a:off x="729999" y="25059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a:solidFill>
                  <a:schemeClr val="dk1"/>
                </a:solidFill>
                <a:latin typeface="Lato"/>
                <a:ea typeface="Lato"/>
                <a:cs typeface="Lato"/>
                <a:sym typeface="Lato"/>
              </a:rPr>
              <a:t>02    |</a:t>
            </a:r>
            <a:r>
              <a:rPr lang="en-GB" sz="1100" b="1">
                <a:solidFill>
                  <a:srgbClr val="CCCCCC"/>
                </a:solidFill>
                <a:latin typeface="Lato"/>
                <a:ea typeface="Lato"/>
                <a:cs typeface="Lato"/>
                <a:sym typeface="Lato"/>
              </a:rPr>
              <a:t> </a:t>
            </a:r>
            <a:r>
              <a:rPr lang="en-GB" sz="1100">
                <a:solidFill>
                  <a:srgbClr val="53C6A1"/>
                </a:solidFill>
                <a:latin typeface="Lato"/>
                <a:ea typeface="Lato"/>
                <a:cs typeface="Lato"/>
                <a:sym typeface="Lato"/>
              </a:rPr>
              <a:t> </a:t>
            </a:r>
            <a:r>
              <a:rPr lang="en-GB" sz="1100">
                <a:solidFill>
                  <a:srgbClr val="000000"/>
                </a:solidFill>
                <a:latin typeface="Lato"/>
                <a:ea typeface="Lato"/>
                <a:cs typeface="Lato"/>
                <a:sym typeface="Lato"/>
              </a:rPr>
              <a:t>  </a:t>
            </a:r>
            <a:r>
              <a:rPr lang="en-GB" sz="1100">
                <a:latin typeface="Lato" panose="020F0502020204030203" pitchFamily="34" charset="0"/>
                <a:ea typeface="Lato"/>
                <a:cs typeface="Lato"/>
                <a:sym typeface="Lato"/>
              </a:rPr>
              <a:t>has different roles
</a:t>
            </a:r>
            <a:endParaRPr lang="en-GB" sz="1800"/>
          </a:p>
        </p:txBody>
      </p:sp>
      <p:sp>
        <p:nvSpPr>
          <p:cNvPr id="545" name="Google Shape;545;p28"/>
          <p:cNvSpPr txBox="1"/>
          <p:nvPr/>
        </p:nvSpPr>
        <p:spPr>
          <a:xfrm>
            <a:off x="729999" y="27672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a:solidFill>
                  <a:schemeClr val="dk1"/>
                </a:solidFill>
                <a:latin typeface="Lato"/>
                <a:ea typeface="Lato"/>
                <a:cs typeface="Lato"/>
                <a:sym typeface="Lato"/>
              </a:rPr>
              <a:t>03    |</a:t>
            </a:r>
            <a:r>
              <a:rPr lang="en-GB" sz="1100" b="1">
                <a:solidFill>
                  <a:srgbClr val="CCCCCC"/>
                </a:solidFill>
                <a:latin typeface="Lato"/>
                <a:ea typeface="Lato"/>
                <a:cs typeface="Lato"/>
                <a:sym typeface="Lato"/>
              </a:rPr>
              <a:t> </a:t>
            </a:r>
            <a:r>
              <a:rPr lang="en-GB" sz="1100">
                <a:solidFill>
                  <a:srgbClr val="000000"/>
                </a:solidFill>
                <a:latin typeface="Lato"/>
                <a:ea typeface="Lato"/>
                <a:cs typeface="Lato"/>
                <a:sym typeface="Lato"/>
              </a:rPr>
              <a:t>   </a:t>
            </a:r>
            <a:r>
              <a:rPr lang="en-GB" sz="1100">
                <a:latin typeface="Lato" panose="020F0502020204030203" pitchFamily="34" charset="0"/>
                <a:ea typeface="Lato"/>
                <a:cs typeface="Lato"/>
                <a:sym typeface="Lato"/>
              </a:rPr>
              <a:t>are interdependent</a:t>
            </a:r>
            <a:endParaRPr lang="en-GB" sz="1100">
              <a:latin typeface="Lato" panose="020F0502020204030203" pitchFamily="34" charset="0"/>
            </a:endParaRPr>
          </a:p>
          <a:p>
            <a:pPr marL="0" lvl="0" indent="0" algn="l" rtl="0">
              <a:lnSpc>
                <a:spcPct val="115000"/>
              </a:lnSpc>
              <a:spcBef>
                <a:spcPts val="0"/>
              </a:spcBef>
              <a:spcAft>
                <a:spcPts val="1600"/>
              </a:spcAft>
              <a:buNone/>
            </a:pPr>
            <a:endParaRPr lang="en-GB" sz="1800"/>
          </a:p>
        </p:txBody>
      </p:sp>
      <p:sp>
        <p:nvSpPr>
          <p:cNvPr id="546" name="Google Shape;546;p28"/>
          <p:cNvSpPr txBox="1"/>
          <p:nvPr/>
        </p:nvSpPr>
        <p:spPr>
          <a:xfrm>
            <a:off x="729999" y="30285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a:solidFill>
                  <a:schemeClr val="dk1"/>
                </a:solidFill>
                <a:latin typeface="Lato"/>
                <a:ea typeface="Lato"/>
                <a:cs typeface="Lato"/>
                <a:sym typeface="Lato"/>
              </a:rPr>
              <a:t>04    |</a:t>
            </a:r>
            <a:r>
              <a:rPr lang="en-GB" sz="1100" b="1">
                <a:solidFill>
                  <a:srgbClr val="000000"/>
                </a:solidFill>
                <a:latin typeface="Lato"/>
                <a:ea typeface="Lato"/>
                <a:cs typeface="Lato"/>
                <a:sym typeface="Lato"/>
              </a:rPr>
              <a:t> </a:t>
            </a:r>
            <a:r>
              <a:rPr lang="en-GB" sz="1100">
                <a:solidFill>
                  <a:srgbClr val="000000"/>
                </a:solidFill>
                <a:latin typeface="Lato"/>
                <a:ea typeface="Lato"/>
                <a:cs typeface="Lato"/>
                <a:sym typeface="Lato"/>
              </a:rPr>
              <a:t>   </a:t>
            </a:r>
            <a:r>
              <a:rPr lang="en-GB" sz="1100">
                <a:latin typeface="Lato" panose="020F0502020204030203" pitchFamily="34" charset="0"/>
                <a:ea typeface="Lato"/>
                <a:cs typeface="Lato"/>
                <a:sym typeface="Lato"/>
              </a:rPr>
              <a:t>must work together to achieve results
</a:t>
            </a:r>
            <a:endParaRPr lang="en-GB" sz="1100">
              <a:solidFill>
                <a:srgbClr val="000000"/>
              </a:solidFill>
              <a:latin typeface="Lato"/>
              <a:ea typeface="Lato"/>
              <a:cs typeface="Lato"/>
              <a:sym typeface="Lato"/>
            </a:endParaRPr>
          </a:p>
        </p:txBody>
      </p:sp>
      <p:sp>
        <p:nvSpPr>
          <p:cNvPr id="547" name="Google Shape;547;p28"/>
          <p:cNvSpPr txBox="1"/>
          <p:nvPr/>
        </p:nvSpPr>
        <p:spPr>
          <a:xfrm>
            <a:off x="729999" y="3289844"/>
            <a:ext cx="5057255"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a:solidFill>
                  <a:schemeClr val="dk1"/>
                </a:solidFill>
                <a:latin typeface="Lato"/>
                <a:ea typeface="Lato"/>
                <a:cs typeface="Lato"/>
                <a:sym typeface="Lato"/>
              </a:rPr>
              <a:t>05    | </a:t>
            </a:r>
            <a:r>
              <a:rPr lang="en-GB" sz="1100">
                <a:solidFill>
                  <a:srgbClr val="53C6A1"/>
                </a:solidFill>
                <a:latin typeface="Lato"/>
                <a:ea typeface="Lato"/>
                <a:cs typeface="Lato"/>
                <a:sym typeface="Lato"/>
              </a:rPr>
              <a:t>   </a:t>
            </a:r>
            <a:r>
              <a:rPr lang="en-GB" sz="1100">
                <a:latin typeface="Lato" panose="020F0502020204030203" pitchFamily="34" charset="0"/>
                <a:sym typeface="Lato"/>
              </a:rPr>
              <a:t>together create a whole greater than its constituents
</a:t>
            </a:r>
            <a:r>
              <a:rPr lang="en-GB" sz="1800">
                <a:latin typeface="Lato" panose="020F0502020204030203" pitchFamily="34" charset="0"/>
                <a:sym typeface="Lato"/>
              </a:rPr>
              <a:t>a</a:t>
            </a:r>
            <a:r>
              <a:rPr lang="en-GB" sz="1800"/>
              <a:t>re you a team?</a:t>
            </a:r>
          </a:p>
        </p:txBody>
      </p:sp>
      <p:pic>
        <p:nvPicPr>
          <p:cNvPr id="548" name="Google Shape;548;p28" descr="offset_comp_267026.jpg"/>
          <p:cNvPicPr preferRelativeResize="0"/>
          <p:nvPr/>
        </p:nvPicPr>
        <p:blipFill rotWithShape="1">
          <a:blip r:embed="rId3">
            <a:alphaModFix/>
          </a:blip>
          <a:srcRect l="40074" t="1581" r="22771" b="6490"/>
          <a:stretch/>
        </p:blipFill>
        <p:spPr>
          <a:xfrm>
            <a:off x="5414309" y="1184609"/>
            <a:ext cx="1842903" cy="3064894"/>
          </a:xfrm>
          <a:prstGeom prst="rect">
            <a:avLst/>
          </a:prstGeom>
          <a:noFill/>
          <a:ln>
            <a:noFill/>
          </a:ln>
        </p:spPr>
      </p:pic>
      <p:pic>
        <p:nvPicPr>
          <p:cNvPr id="549" name="Google Shape;549;p28" descr="offset_comp_429332_Edited.jpg"/>
          <p:cNvPicPr preferRelativeResize="0"/>
          <p:nvPr/>
        </p:nvPicPr>
        <p:blipFill rotWithShape="1">
          <a:blip r:embed="rId4">
            <a:alphaModFix/>
          </a:blip>
          <a:srcRect l="19769" t="5665" r="7253" b="850"/>
          <a:stretch/>
        </p:blipFill>
        <p:spPr>
          <a:xfrm>
            <a:off x="7306517" y="1184609"/>
            <a:ext cx="1837483" cy="1513909"/>
          </a:xfrm>
          <a:prstGeom prst="rect">
            <a:avLst/>
          </a:prstGeom>
          <a:noFill/>
          <a:ln>
            <a:noFill/>
          </a:ln>
        </p:spPr>
      </p:pic>
      <p:pic>
        <p:nvPicPr>
          <p:cNvPr id="550" name="Google Shape;550;p28" descr="offset_comp_389009_Edited.jpg"/>
          <p:cNvPicPr preferRelativeResize="0"/>
          <p:nvPr/>
        </p:nvPicPr>
        <p:blipFill rotWithShape="1">
          <a:blip r:embed="rId5">
            <a:alphaModFix/>
          </a:blip>
          <a:srcRect l="17128" t="2335" r="5717" b="2335"/>
          <a:stretch/>
        </p:blipFill>
        <p:spPr>
          <a:xfrm>
            <a:off x="7306527" y="2735808"/>
            <a:ext cx="1837473" cy="1513904"/>
          </a:xfrm>
          <a:prstGeom prst="rect">
            <a:avLst/>
          </a:prstGeom>
          <a:noFill/>
          <a:ln>
            <a:noFill/>
          </a:ln>
        </p:spPr>
      </p:pic>
    </p:spTree>
    <p:extLst>
      <p:ext uri="{BB962C8B-B14F-4D97-AF65-F5344CB8AC3E}">
        <p14:creationId xmlns:p14="http://schemas.microsoft.com/office/powerpoint/2010/main" val="355012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6691270-8517-46f0-902c-c23fb8089511">
      <UserInfo>
        <DisplayName/>
        <AccountId xsi:nil="true"/>
        <AccountType/>
      </UserInfo>
    </SharedWithUsers>
    <MediaLengthInSeconds xmlns="f7a05db8-664c-4d12-bc9a-d831d413cf45" xsi:nil="true"/>
    <lcf76f155ced4ddcb4097134ff3c332f xmlns="f7a05db8-664c-4d12-bc9a-d831d413cf45">
      <Terms xmlns="http://schemas.microsoft.com/office/infopath/2007/PartnerControls"/>
    </lcf76f155ced4ddcb4097134ff3c332f>
    <TaxCatchAll xmlns="46691270-8517-46f0-902c-c23fb80895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EE55E012D7D054EBF89B89278848815" ma:contentTypeVersion="14" ma:contentTypeDescription="Skapa ett nytt dokument." ma:contentTypeScope="" ma:versionID="d0f67f3459b83169c1c096b07e2e6acf">
  <xsd:schema xmlns:xsd="http://www.w3.org/2001/XMLSchema" xmlns:xs="http://www.w3.org/2001/XMLSchema" xmlns:p="http://schemas.microsoft.com/office/2006/metadata/properties" xmlns:ns2="f7a05db8-664c-4d12-bc9a-d831d413cf45" xmlns:ns3="46691270-8517-46f0-902c-c23fb8089511" targetNamespace="http://schemas.microsoft.com/office/2006/metadata/properties" ma:root="true" ma:fieldsID="eb32883c152ccc4d1c204dbbe59e5523" ns2:_="" ns3:_="">
    <xsd:import namespace="f7a05db8-664c-4d12-bc9a-d831d413cf45"/>
    <xsd:import namespace="46691270-8517-46f0-902c-c23fb808951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a05db8-664c-4d12-bc9a-d831d413c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83501b6a-6c15-4849-a250-1c9b140893e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691270-8517-46f0-902c-c23fb8089511"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element name="TaxCatchAll" ma:index="19" nillable="true" ma:displayName="Taxonomy Catch All Column" ma:hidden="true" ma:list="{1841c9f2-d126-48aa-bfc8-770b3aaf6ee4}" ma:internalName="TaxCatchAll" ma:showField="CatchAllData" ma:web="46691270-8517-46f0-902c-c23fb80895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EED25D-4578-4AF6-9DD1-A0B9E669EB46}">
  <ds:schemaRefs>
    <ds:schemaRef ds:uri="http://schemas.microsoft.com/sharepoint/v3/contenttype/forms"/>
  </ds:schemaRefs>
</ds:datastoreItem>
</file>

<file path=customXml/itemProps2.xml><?xml version="1.0" encoding="utf-8"?>
<ds:datastoreItem xmlns:ds="http://schemas.openxmlformats.org/officeDocument/2006/customXml" ds:itemID="{11BEC9DE-1986-4035-B36F-34AD7DE780FF}">
  <ds:schemaRefs>
    <ds:schemaRef ds:uri="http://schemas.microsoft.com/office/2006/metadata/properties"/>
    <ds:schemaRef ds:uri="http://schemas.microsoft.com/office/infopath/2007/PartnerControls"/>
    <ds:schemaRef ds:uri="5ff02a07-dd93-448c-b2b3-535febe5f817"/>
    <ds:schemaRef ds:uri="8d6da1f2-276d-4ab8-9e40-323a1dfb5449"/>
    <ds:schemaRef ds:uri="46691270-8517-46f0-902c-c23fb8089511"/>
    <ds:schemaRef ds:uri="f7a05db8-664c-4d12-bc9a-d831d413cf45"/>
  </ds:schemaRefs>
</ds:datastoreItem>
</file>

<file path=customXml/itemProps3.xml><?xml version="1.0" encoding="utf-8"?>
<ds:datastoreItem xmlns:ds="http://schemas.openxmlformats.org/officeDocument/2006/customXml" ds:itemID="{46C52976-0B99-46EA-B1EC-485DF1340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a05db8-664c-4d12-bc9a-d831d413cf45"/>
    <ds:schemaRef ds:uri="46691270-8517-46f0-902c-c23fb80895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2395</TotalTime>
  <Words>1966</Words>
  <Application>Microsoft Office PowerPoint</Application>
  <PresentationFormat>Bildspel på skärmen (16:9)</PresentationFormat>
  <Paragraphs>252</Paragraphs>
  <Slides>44</Slides>
  <Notes>44</Notes>
  <HiddenSlides>1</HiddenSlides>
  <MMClips>0</MMClips>
  <ScaleCrop>false</ScaleCrop>
  <HeadingPairs>
    <vt:vector size="4" baseType="variant">
      <vt:variant>
        <vt:lpstr>Tema</vt:lpstr>
      </vt:variant>
      <vt:variant>
        <vt:i4>1</vt:i4>
      </vt:variant>
      <vt:variant>
        <vt:lpstr>Bildrubriker</vt:lpstr>
      </vt:variant>
      <vt:variant>
        <vt:i4>44</vt:i4>
      </vt:variant>
    </vt:vector>
  </HeadingPairs>
  <TitlesOfParts>
    <vt:vector size="45" baseType="lpstr">
      <vt:lpstr>Streamline</vt:lpstr>
      <vt:lpstr>team X</vt:lpstr>
      <vt:lpstr>purpose.</vt:lpstr>
      <vt:lpstr>what's your 'why’ as a team? where are you going?
</vt:lpstr>
      <vt:lpstr>content
</vt:lpstr>
      <vt:lpstr>ethics, confidentiality and the role of the process consultant 
</vt:lpstr>
      <vt:lpstr>exercise - the core model 
</vt:lpstr>
      <vt:lpstr>the four basic styles - behaviors
</vt:lpstr>
      <vt:lpstr>PowerPoint-presentation</vt:lpstr>
      <vt:lpstr>team</vt:lpstr>
      <vt:lpstr>EASI provides knowledge of
</vt:lpstr>
      <vt:lpstr>PowerPoint-presentation</vt:lpstr>
      <vt:lpstr>enthusiast</vt:lpstr>
      <vt:lpstr>the four basic styles
</vt:lpstr>
      <vt:lpstr>what are we talking about?
</vt:lpstr>
      <vt:lpstr>we cannot NON-communicate </vt:lpstr>
      <vt:lpstr>how do we say things?
</vt:lpstr>
      <vt:lpstr>the four basic styles
</vt:lpstr>
      <vt:lpstr>adapted behavior
</vt:lpstr>
      <vt:lpstr>practice - communication </vt:lpstr>
      <vt:lpstr>strengths and pitfalls
</vt:lpstr>
      <vt:lpstr>analyst strengths</vt:lpstr>
      <vt:lpstr>analyst pitfalls</vt:lpstr>
      <vt:lpstr>enthusiast strengths</vt:lpstr>
      <vt:lpstr>enthusiast pitfalls</vt:lpstr>
      <vt:lpstr>implementer strengths
</vt:lpstr>
      <vt:lpstr>implementer pitfalls</vt:lpstr>
      <vt:lpstr>supporter strengths</vt:lpstr>
      <vt:lpstr>supporter pitfalls</vt:lpstr>
      <vt:lpstr>example: team behavior
</vt:lpstr>
      <vt:lpstr>example: team motivation
</vt:lpstr>
      <vt:lpstr>Example: Spread and diversity of team behavior
</vt:lpstr>
      <vt:lpstr>example analysis.
</vt:lpstr>
      <vt:lpstr>examples: hypotheses.</vt:lpstr>
      <vt:lpstr>examples: hypotheses.</vt:lpstr>
      <vt:lpstr>feedback</vt:lpstr>
      <vt:lpstr>about giving feedback
</vt:lpstr>
      <vt:lpstr>about getting feedback
</vt:lpstr>
      <vt:lpstr>PowerPoint-presentation</vt:lpstr>
      <vt:lpstr>PowerPoint-presentation</vt:lpstr>
      <vt:lpstr>PowerPoint-presentation</vt:lpstr>
      <vt:lpstr>strengths and pitfalls - examples
</vt:lpstr>
      <vt:lpstr>PowerPoint-presentation</vt:lpstr>
      <vt:lpstr>exercise - creating action plan</vt:lpstr>
      <vt:lpstr>thanks for today.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Radinn</dc:title>
  <dc:creator>Susanna Berntling</dc:creator>
  <cp:lastModifiedBy>Susanna Berntling</cp:lastModifiedBy>
  <cp:revision>99</cp:revision>
  <cp:lastPrinted>2020-01-22T13:41:31Z</cp:lastPrinted>
  <dcterms:modified xsi:type="dcterms:W3CDTF">2024-02-23T14:17:42Z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2033800.00000000</vt:lpwstr>
  </property>
  <property fmtid="{D5CDD505-2E9C-101B-9397-08002B2CF9AE}" pid="3" name="ContentTypeId">
    <vt:lpwstr>0x010100F7412DF7ABE3A942A3135132B61C8604</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